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954" r:id="rId4"/>
  </p:sldMasterIdLst>
  <p:notesMasterIdLst>
    <p:notesMasterId r:id="rId36"/>
  </p:notesMasterIdLst>
  <p:handoutMasterIdLst>
    <p:handoutMasterId r:id="rId37"/>
  </p:handoutMasterIdLst>
  <p:sldIdLst>
    <p:sldId id="261" r:id="rId5"/>
    <p:sldId id="280" r:id="rId6"/>
    <p:sldId id="314" r:id="rId7"/>
    <p:sldId id="256" r:id="rId8"/>
    <p:sldId id="273" r:id="rId9"/>
    <p:sldId id="315" r:id="rId10"/>
    <p:sldId id="316" r:id="rId11"/>
    <p:sldId id="317" r:id="rId12"/>
    <p:sldId id="318" r:id="rId13"/>
    <p:sldId id="319" r:id="rId14"/>
    <p:sldId id="323" r:id="rId15"/>
    <p:sldId id="327" r:id="rId16"/>
    <p:sldId id="326" r:id="rId17"/>
    <p:sldId id="338" r:id="rId18"/>
    <p:sldId id="320" r:id="rId19"/>
    <p:sldId id="321" r:id="rId20"/>
    <p:sldId id="322" r:id="rId21"/>
    <p:sldId id="324" r:id="rId22"/>
    <p:sldId id="328" r:id="rId23"/>
    <p:sldId id="333" r:id="rId24"/>
    <p:sldId id="334" r:id="rId25"/>
    <p:sldId id="335" r:id="rId26"/>
    <p:sldId id="336" r:id="rId27"/>
    <p:sldId id="337" r:id="rId28"/>
    <p:sldId id="339" r:id="rId29"/>
    <p:sldId id="325" r:id="rId30"/>
    <p:sldId id="340" r:id="rId31"/>
    <p:sldId id="341" r:id="rId32"/>
    <p:sldId id="342" r:id="rId33"/>
    <p:sldId id="343" r:id="rId34"/>
    <p:sldId id="306" r:id="rId35"/>
  </p:sldIdLst>
  <p:sldSz cx="12192000" cy="6858000"/>
  <p:notesSz cx="6858000" cy="9144000"/>
  <p:defaultTextStyle>
    <a:defPPr rtl="0"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8C09"/>
    <a:srgbClr val="EEEEEE"/>
    <a:srgbClr val="87175F"/>
    <a:srgbClr val="EEC621"/>
    <a:srgbClr val="43467B"/>
    <a:srgbClr val="AEA422"/>
    <a:srgbClr val="F69E1D"/>
    <a:srgbClr val="E19E6B"/>
    <a:srgbClr val="75503A"/>
    <a:srgbClr val="DDB6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DBED569-4797-4DF1-A0F4-6AAB3CD982D8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034" autoAdjust="0"/>
  </p:normalViewPr>
  <p:slideViewPr>
    <p:cSldViewPr>
      <p:cViewPr varScale="1">
        <p:scale>
          <a:sx n="83" d="100"/>
          <a:sy n="83" d="100"/>
        </p:scale>
        <p:origin x="686" y="86"/>
      </p:cViewPr>
      <p:guideLst/>
    </p:cSldViewPr>
  </p:slideViewPr>
  <p:outlineViewPr>
    <p:cViewPr>
      <p:scale>
        <a:sx n="33" d="100"/>
        <a:sy n="33" d="100"/>
      </p:scale>
      <p:origin x="0" y="-208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08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64464472-DAE5-4012-9A5A-CB432293B44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>
              <a:latin typeface="Tw Cen MT" panose="020B0602020104020603" pitchFamily="34" charset="0"/>
            </a:endParaRP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586DB41-0314-4E22-8F5A-547FA67B06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C7229B0-3DF2-4999-A1C2-AE1C4C4470E8}" type="datetime1">
              <a:rPr lang="it-IT" smtClean="0">
                <a:latin typeface="Tw Cen MT" panose="020B0602020104020603" pitchFamily="34" charset="0"/>
              </a:rPr>
              <a:t>17/10/2025</a:t>
            </a:fld>
            <a:endParaRPr lang="it-IT">
              <a:latin typeface="Tw Cen MT" panose="020B0602020104020603" pitchFamily="34" charset="0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563188E-D235-4A3B-823C-E0E10F336CC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>
              <a:latin typeface="Tw Cen MT" panose="020B0602020104020603" pitchFamily="34" charset="0"/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4D3A68C-A1CC-4704-8503-01E13B0AED6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1BB1589-0F8A-400D-AEF4-57688446A2F5}" type="slidenum">
              <a:rPr lang="it-IT" smtClean="0">
                <a:latin typeface="Tw Cen MT" panose="020B0602020104020603" pitchFamily="34" charset="0"/>
              </a:rPr>
              <a:t>‹N›</a:t>
            </a:fld>
            <a:endParaRPr lang="it-IT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91058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w Cen MT" panose="020B0602020104020603" pitchFamily="34" charset="0"/>
              </a:defRPr>
            </a:lvl1pPr>
          </a:lstStyle>
          <a:p>
            <a:pPr rtl="0"/>
            <a:endParaRPr lang="it-IT" noProof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w Cen MT" panose="020B0602020104020603" pitchFamily="34" charset="0"/>
              </a:defRPr>
            </a:lvl1pPr>
          </a:lstStyle>
          <a:p>
            <a:pPr rtl="0"/>
            <a:fld id="{A8179E5A-E0EC-4D14-85DA-2BF1DBD2D7AB}" type="datetime1">
              <a:rPr lang="it-IT" noProof="0" smtClean="0"/>
              <a:t>17/10/2025</a:t>
            </a:fld>
            <a:endParaRPr lang="it-IT" noProof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w Cen MT" panose="020B0602020104020603" pitchFamily="34" charset="0"/>
              </a:defRPr>
            </a:lvl1pPr>
          </a:lstStyle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w Cen MT" panose="020B0602020104020603" pitchFamily="34" charset="0"/>
              </a:defRPr>
            </a:lvl1pPr>
          </a:lstStyle>
          <a:p>
            <a:pPr rtl="0"/>
            <a:fld id="{DAE5FABD-26C8-4F74-B1E3-45BC91BC9D7B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5077535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79871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1FDD6A-5F95-078D-3AD9-6843B1056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430CE2A-3C8B-7F2F-9BBB-7C2F2CA3D4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0ED51D6-9326-E499-04DF-ABBC2FC7F5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94E8433-FCD9-59E6-D790-0E071DD1DD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70722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B6494-D62C-4003-FDB9-89B57A4E6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CE1AEE6-3D5B-697D-04A6-9A94C9FCA4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47517EC-92DC-7D8C-0782-8BAA3B1835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C1CBCE5-A30E-2729-1CD7-9BB4739891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77156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49659-A611-9A0E-FA44-769AD3286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2CFFD0-5852-A6ED-51D9-9E8A790C6B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BAE8DB5-41D5-7017-2F1D-91D0DE90B3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7A02B70-A04F-29F6-2647-DC0657AEBD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89394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2D3EB4-44A8-6A06-EA5C-FAE4D1B5B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96E87CD-E0E0-7E2A-D052-41A0E394D3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A823FC1-8026-C3D9-FCA4-5564665C4F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1352FE5-5E9C-32FB-54BE-B09FC930F6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85071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7A1E8-4DD2-84C6-8461-0A5CFDA784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00A76DD-9FAF-6C35-DD32-D93E72B94A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2249147-97F0-DC82-D81E-0FC9A04024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3E7BF41-6687-96C7-4291-1AE902FCC2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97175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61CA8D-D8F9-31CB-8E87-DB5AD112C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0045329-D55E-4967-D6E2-150547D9C1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C9B292F-276D-8C66-64D7-E104ACE56E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BD9EC32-5013-B5BE-F07F-6773D257E6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00819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17DC13-9F0D-D686-0CD5-DC99682315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8870629-8789-5A95-8053-576772D11B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D455EE2-AF97-7DD7-54E4-49E4A225E6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429DC2E-2B8D-8AEF-7B76-9F50CB8EFA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05953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DA501-F1E8-3C93-9C4B-570A877F2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7630127-F4F1-C1CA-8C5D-3D1D6DF7B6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B222BAC-C1E0-E5A0-2569-F1F34E5ADA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120D10C-1A5C-64F7-8D3D-648E00C07C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3916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F6186-7B3D-FD16-7C07-5AC425861F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79C9F7E-D6A4-4B59-D57C-ED78B11540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1FB5659-36DF-B8F7-4B2E-A5097F7BC9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840CD69-F767-3D4E-FEB2-EE155FB9E0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64602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2D42F-88F0-CDF0-08BD-5543C4C77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633B859-1497-E87A-9424-B8EE4AC18C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6B2A70A-0E2C-95FC-657A-4C65ECDA41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6A82E34-40AE-D3F2-9D9E-B1BD48396C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1432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47467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26CB2-6A92-0FBF-607F-3691D5AC6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2BB6FE0-0AA6-6EAB-BB2F-66A67925F5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095E74E-8CDF-8F9D-44CB-EFF3F024AC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842454B-9445-F62F-7214-3499CAF23B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802348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5FCA32-E267-D33A-B25F-1E3D5F4CA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56E929C-7C23-DDCD-F33C-45E7C305A3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411B9DE-4217-2460-B51D-DEFBC3046F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66303CE-FD8B-AA8D-295C-16CB0AB963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61211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83CEE-C2FE-FD68-B67E-A7CC4CF56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F2FA551-7136-FEFF-42B9-4D07B1B632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99CCEAC-7EC6-2177-1C4C-3299CE02B3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05FDB3F-E22C-BD30-427A-273FE18867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37886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3E3C6-D0E1-238A-94B2-B3A2B3624C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57A38C6-54C2-601A-4C09-1D86EEEEDF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8C955A1-3CCC-AD37-D47C-32B16F76A1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8AC99D6-1F4C-2EB0-F77E-36C84C387C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24556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2231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0E839C-BA49-7B92-2E53-1BB0770400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6376D6D-ED74-230F-E479-D94114A10D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3F0DCA0-398D-E537-08D3-098898F8B6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EE6EE52-39D3-38A1-7340-0A94279EB5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1980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49107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F4AF0C-EE4B-075F-4F09-27E01583F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B10CE55-9E51-BEAF-5790-3816C67713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DC70195-4C9C-0E07-400A-ADB63A28B6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C4DED43-16D1-1986-6FB3-5140C62854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6775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FEB5C-DF76-C8DB-B639-147DF4A4C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7483EA5-BD8D-9E34-53B4-0B350C5557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B63562B-04D0-9755-F71F-4F685D4142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B520F1C-8409-298D-2266-83B563D910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74566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D964B-70B1-8347-34B0-D3A5F7ADE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2B4E1EE-B245-9D6A-63FB-882BD138D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9E11991-C6D2-4741-A9D9-E51E71AEE7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E2D22E4-13E0-31EF-F457-E28C59B96B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7455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73D09-D1BB-4998-5B56-8E710959E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0D11713-578B-DA78-F04D-591C79B7CB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2B1ECE8-A3BC-584E-B214-2BC31F758A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CA1E1A2-07A8-E41C-63A9-2594BE4B1B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4835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EF783E-A189-AD7F-D5E2-36B75B6A4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2D453BE-4FCA-C46D-3C42-17EACB0683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F31608F-A424-1A8F-DEDD-B09870C75F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9BBF237-FF34-31FB-7817-E7641B929E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it-IT" smtClean="0"/>
              <a:pPr rtl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6801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_Curr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egnaposto testo 52">
            <a:extLst>
              <a:ext uri="{FF2B5EF4-FFF2-40B4-BE49-F238E27FC236}">
                <a16:creationId xmlns:a16="http://schemas.microsoft.com/office/drawing/2014/main" id="{4016877F-9863-4CBC-B4AF-D4764DBA6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1099" y="457200"/>
            <a:ext cx="8128343" cy="6248400"/>
          </a:xfrm>
          <a:custGeom>
            <a:avLst/>
            <a:gdLst>
              <a:gd name="connsiteX0" fmla="*/ 0 w 8128343"/>
              <a:gd name="connsiteY0" fmla="*/ 0 h 6248400"/>
              <a:gd name="connsiteX1" fmla="*/ 8128343 w 8128343"/>
              <a:gd name="connsiteY1" fmla="*/ 0 h 6248400"/>
              <a:gd name="connsiteX2" fmla="*/ 8128343 w 8128343"/>
              <a:gd name="connsiteY2" fmla="*/ 3258609 h 6248400"/>
              <a:gd name="connsiteX3" fmla="*/ 5858354 w 8128343"/>
              <a:gd name="connsiteY3" fmla="*/ 6248400 h 6248400"/>
              <a:gd name="connsiteX4" fmla="*/ 0 w 8128343"/>
              <a:gd name="connsiteY4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343" h="6248400">
                <a:moveTo>
                  <a:pt x="0" y="0"/>
                </a:moveTo>
                <a:lnTo>
                  <a:pt x="8128343" y="0"/>
                </a:lnTo>
                <a:lnTo>
                  <a:pt x="8128343" y="3258609"/>
                </a:lnTo>
                <a:lnTo>
                  <a:pt x="5858354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GB" sz="1800" dirty="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rtl="0"/>
            <a:r>
              <a:rPr lang="it-IT" noProof="0"/>
              <a:t>I</a:t>
            </a:r>
          </a:p>
        </p:txBody>
      </p:sp>
      <p:sp>
        <p:nvSpPr>
          <p:cNvPr id="48" name="Figura a mano libera: Forma 47">
            <a:extLst>
              <a:ext uri="{FF2B5EF4-FFF2-40B4-BE49-F238E27FC236}">
                <a16:creationId xmlns:a16="http://schemas.microsoft.com/office/drawing/2014/main" id="{9070D0C4-1F90-4B84-B84E-8285FA0A01B0}"/>
              </a:ext>
            </a:extLst>
          </p:cNvPr>
          <p:cNvSpPr/>
          <p:nvPr userDrawn="1"/>
        </p:nvSpPr>
        <p:spPr>
          <a:xfrm rot="2232448">
            <a:off x="9455741" y="-926244"/>
            <a:ext cx="131438" cy="8710488"/>
          </a:xfrm>
          <a:custGeom>
            <a:avLst/>
            <a:gdLst>
              <a:gd name="connsiteX0" fmla="*/ 0 w 131438"/>
              <a:gd name="connsiteY0" fmla="*/ 99793 h 8710488"/>
              <a:gd name="connsiteX1" fmla="*/ 131438 w 131438"/>
              <a:gd name="connsiteY1" fmla="*/ 0 h 8710488"/>
              <a:gd name="connsiteX2" fmla="*/ 131438 w 131438"/>
              <a:gd name="connsiteY2" fmla="*/ 8610694 h 8710488"/>
              <a:gd name="connsiteX3" fmla="*/ 0 w 131438"/>
              <a:gd name="connsiteY3" fmla="*/ 8710488 h 871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438" h="8710488">
                <a:moveTo>
                  <a:pt x="0" y="99793"/>
                </a:moveTo>
                <a:lnTo>
                  <a:pt x="131438" y="0"/>
                </a:lnTo>
                <a:lnTo>
                  <a:pt x="131438" y="8610694"/>
                </a:lnTo>
                <a:lnTo>
                  <a:pt x="0" y="8710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49" name="Figura a mano libera: Forma 48">
            <a:extLst>
              <a:ext uri="{FF2B5EF4-FFF2-40B4-BE49-F238E27FC236}">
                <a16:creationId xmlns:a16="http://schemas.microsoft.com/office/drawing/2014/main" id="{B8546525-A0E6-4238-93BC-5D43C93A4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232448">
            <a:off x="9332817" y="-941780"/>
            <a:ext cx="172357" cy="8741560"/>
          </a:xfrm>
          <a:custGeom>
            <a:avLst/>
            <a:gdLst>
              <a:gd name="connsiteX0" fmla="*/ 172357 w 172357"/>
              <a:gd name="connsiteY0" fmla="*/ 0 h 8741560"/>
              <a:gd name="connsiteX1" fmla="*/ 172357 w 172357"/>
              <a:gd name="connsiteY1" fmla="*/ 8610698 h 8741560"/>
              <a:gd name="connsiteX2" fmla="*/ 0 w 172357"/>
              <a:gd name="connsiteY2" fmla="*/ 8741560 h 8741560"/>
              <a:gd name="connsiteX3" fmla="*/ 0 w 172357"/>
              <a:gd name="connsiteY3" fmla="*/ 130862 h 874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357" h="8741560">
                <a:moveTo>
                  <a:pt x="172357" y="0"/>
                </a:moveTo>
                <a:lnTo>
                  <a:pt x="172357" y="8610698"/>
                </a:lnTo>
                <a:lnTo>
                  <a:pt x="0" y="8741560"/>
                </a:lnTo>
                <a:lnTo>
                  <a:pt x="0" y="1308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it-IT" noProof="0"/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599" y="304800"/>
            <a:ext cx="8128343" cy="62484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378135" y="1219199"/>
            <a:ext cx="7232465" cy="2732439"/>
          </a:xfrm>
        </p:spPr>
        <p:txBody>
          <a:bodyPr rtlCol="0"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8134" y="4069079"/>
            <a:ext cx="5022666" cy="1463040"/>
          </a:xfrm>
        </p:spPr>
        <p:txBody>
          <a:bodyPr lIns="91440" rIns="91440" rtlCol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E905A207-2310-4F94-86E5-13B4CCC35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 flipV="1">
            <a:off x="1562101" y="-114299"/>
            <a:ext cx="304797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it-IT" noProof="0"/>
          </a:p>
        </p:txBody>
      </p:sp>
      <p:sp>
        <p:nvSpPr>
          <p:cNvPr id="19" name="Segnaposto immagine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Inserire immagine</a:t>
            </a:r>
          </a:p>
        </p:txBody>
      </p:sp>
    </p:spTree>
    <p:extLst>
      <p:ext uri="{BB962C8B-B14F-4D97-AF65-F5344CB8AC3E}">
        <p14:creationId xmlns:p14="http://schemas.microsoft.com/office/powerpoint/2010/main" val="2625404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sotto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0" y="2667000"/>
            <a:ext cx="10288693" cy="3660648"/>
          </a:xfrm>
        </p:spPr>
        <p:txBody>
          <a:bodyPr lIns="91440" rIns="91440" rtlCol="0"/>
          <a:lstStyle/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10" name="Segnaposto immagine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215529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_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9" name="Figura a mano libera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6954259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_smeral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9" name="Figura a mano libera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714886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_aranc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9" name="Figura a mano libera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814971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_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9" name="Figura a mano libera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832375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_cele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9" name="Figura a mano libera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1176658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_grig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9" name="Figura a mano libera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853620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_Blu_patch triangolo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igura a mano libera: Forma 7">
            <a:extLst>
              <a:ext uri="{FF2B5EF4-FFF2-40B4-BE49-F238E27FC236}">
                <a16:creationId xmlns:a16="http://schemas.microsoft.com/office/drawing/2014/main" id="{605BCA9F-FC20-461D-9118-7EC2AC28D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75958" y="0"/>
            <a:ext cx="9016043" cy="6858000"/>
          </a:xfrm>
          <a:custGeom>
            <a:avLst/>
            <a:gdLst>
              <a:gd name="connsiteX0" fmla="*/ 5153328 w 9016043"/>
              <a:gd name="connsiteY0" fmla="*/ 0 h 6858000"/>
              <a:gd name="connsiteX1" fmla="*/ 9016043 w 9016043"/>
              <a:gd name="connsiteY1" fmla="*/ 0 h 6858000"/>
              <a:gd name="connsiteX2" fmla="*/ 9016043 w 9016043"/>
              <a:gd name="connsiteY2" fmla="*/ 6858000 h 6858000"/>
              <a:gd name="connsiteX3" fmla="*/ 0 w 9016043"/>
              <a:gd name="connsiteY3" fmla="*/ 6858000 h 6858000"/>
              <a:gd name="connsiteX4" fmla="*/ 5153328 w 9016043"/>
              <a:gd name="connsiteY4" fmla="*/ 681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16043" h="6858000">
                <a:moveTo>
                  <a:pt x="5153328" y="0"/>
                </a:moveTo>
                <a:lnTo>
                  <a:pt x="9016043" y="0"/>
                </a:lnTo>
                <a:lnTo>
                  <a:pt x="9016043" y="6858000"/>
                </a:lnTo>
                <a:lnTo>
                  <a:pt x="0" y="6858000"/>
                </a:lnTo>
                <a:lnTo>
                  <a:pt x="5153328" y="68183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it-IT" noProof="0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9" name="Figura a mano libera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704092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sottotitolo contenuto 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1" y="2667000"/>
            <a:ext cx="5775960" cy="3660648"/>
          </a:xfrm>
        </p:spPr>
        <p:txBody>
          <a:bodyPr lIns="91440" rIns="91440" rtlCol="0"/>
          <a:lstStyle/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10" name="Segnaposto immagine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9" name="Segnaposto immagine 8">
            <a:extLst>
              <a:ext uri="{FF2B5EF4-FFF2-40B4-BE49-F238E27FC236}">
                <a16:creationId xmlns:a16="http://schemas.microsoft.com/office/drawing/2014/main" id="{17C4BA0D-DEC0-450E-8F4D-B0E6D2D7D0C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29399" y="2667000"/>
            <a:ext cx="5013959" cy="3660775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8F869F17-9BF3-4974-956D-0CBCD60BA3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1421377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sottotitolo contenuto e immagine_barra forme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1" y="2667000"/>
            <a:ext cx="5775960" cy="3660648"/>
          </a:xfrm>
        </p:spPr>
        <p:txBody>
          <a:bodyPr lIns="91440" rIns="91440" rtlCol="0"/>
          <a:lstStyle/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9" name="Segnaposto immagine 8">
            <a:extLst>
              <a:ext uri="{FF2B5EF4-FFF2-40B4-BE49-F238E27FC236}">
                <a16:creationId xmlns:a16="http://schemas.microsoft.com/office/drawing/2014/main" id="{17C4BA0D-DEC0-450E-8F4D-B0E6D2D7D0C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29399" y="2667000"/>
            <a:ext cx="5013959" cy="3660775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A654DBB0-1027-4E5D-B635-00F2F173A2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433771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ide titolo_Curr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egnaposto testo 52">
            <a:extLst>
              <a:ext uri="{FF2B5EF4-FFF2-40B4-BE49-F238E27FC236}">
                <a16:creationId xmlns:a16="http://schemas.microsoft.com/office/drawing/2014/main" id="{4016877F-9863-4CBC-B4AF-D4764DBA6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1099" y="457200"/>
            <a:ext cx="8128343" cy="6248400"/>
          </a:xfrm>
          <a:custGeom>
            <a:avLst/>
            <a:gdLst>
              <a:gd name="connsiteX0" fmla="*/ 0 w 8128343"/>
              <a:gd name="connsiteY0" fmla="*/ 0 h 6248400"/>
              <a:gd name="connsiteX1" fmla="*/ 8128343 w 8128343"/>
              <a:gd name="connsiteY1" fmla="*/ 0 h 6248400"/>
              <a:gd name="connsiteX2" fmla="*/ 8128343 w 8128343"/>
              <a:gd name="connsiteY2" fmla="*/ 3258609 h 6248400"/>
              <a:gd name="connsiteX3" fmla="*/ 5858354 w 8128343"/>
              <a:gd name="connsiteY3" fmla="*/ 6248400 h 6248400"/>
              <a:gd name="connsiteX4" fmla="*/ 0 w 8128343"/>
              <a:gd name="connsiteY4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343" h="6248400">
                <a:moveTo>
                  <a:pt x="0" y="0"/>
                </a:moveTo>
                <a:lnTo>
                  <a:pt x="8128343" y="0"/>
                </a:lnTo>
                <a:lnTo>
                  <a:pt x="8128343" y="3258609"/>
                </a:lnTo>
                <a:lnTo>
                  <a:pt x="5858354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GB" sz="1800" dirty="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rtl="0"/>
            <a:r>
              <a:rPr lang="it-IT" noProof="0"/>
              <a:t>I</a:t>
            </a:r>
          </a:p>
        </p:txBody>
      </p:sp>
      <p:sp>
        <p:nvSpPr>
          <p:cNvPr id="48" name="Figura a mano libera: Forma 47">
            <a:extLst>
              <a:ext uri="{FF2B5EF4-FFF2-40B4-BE49-F238E27FC236}">
                <a16:creationId xmlns:a16="http://schemas.microsoft.com/office/drawing/2014/main" id="{9070D0C4-1F90-4B84-B84E-8285FA0A01B0}"/>
              </a:ext>
            </a:extLst>
          </p:cNvPr>
          <p:cNvSpPr/>
          <p:nvPr userDrawn="1"/>
        </p:nvSpPr>
        <p:spPr>
          <a:xfrm rot="2232448">
            <a:off x="9455741" y="-926244"/>
            <a:ext cx="131438" cy="8710488"/>
          </a:xfrm>
          <a:custGeom>
            <a:avLst/>
            <a:gdLst>
              <a:gd name="connsiteX0" fmla="*/ 0 w 131438"/>
              <a:gd name="connsiteY0" fmla="*/ 99793 h 8710488"/>
              <a:gd name="connsiteX1" fmla="*/ 131438 w 131438"/>
              <a:gd name="connsiteY1" fmla="*/ 0 h 8710488"/>
              <a:gd name="connsiteX2" fmla="*/ 131438 w 131438"/>
              <a:gd name="connsiteY2" fmla="*/ 8610694 h 8710488"/>
              <a:gd name="connsiteX3" fmla="*/ 0 w 131438"/>
              <a:gd name="connsiteY3" fmla="*/ 8710488 h 871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438" h="8710488">
                <a:moveTo>
                  <a:pt x="0" y="99793"/>
                </a:moveTo>
                <a:lnTo>
                  <a:pt x="131438" y="0"/>
                </a:lnTo>
                <a:lnTo>
                  <a:pt x="131438" y="8610694"/>
                </a:lnTo>
                <a:lnTo>
                  <a:pt x="0" y="8710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49" name="Figura a mano libera: Forma 48">
            <a:extLst>
              <a:ext uri="{FF2B5EF4-FFF2-40B4-BE49-F238E27FC236}">
                <a16:creationId xmlns:a16="http://schemas.microsoft.com/office/drawing/2014/main" id="{B8546525-A0E6-4238-93BC-5D43C93A4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232448">
            <a:off x="9332817" y="-941780"/>
            <a:ext cx="172357" cy="8741560"/>
          </a:xfrm>
          <a:custGeom>
            <a:avLst/>
            <a:gdLst>
              <a:gd name="connsiteX0" fmla="*/ 172357 w 172357"/>
              <a:gd name="connsiteY0" fmla="*/ 0 h 8741560"/>
              <a:gd name="connsiteX1" fmla="*/ 172357 w 172357"/>
              <a:gd name="connsiteY1" fmla="*/ 8610698 h 8741560"/>
              <a:gd name="connsiteX2" fmla="*/ 0 w 172357"/>
              <a:gd name="connsiteY2" fmla="*/ 8741560 h 8741560"/>
              <a:gd name="connsiteX3" fmla="*/ 0 w 172357"/>
              <a:gd name="connsiteY3" fmla="*/ 130862 h 874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357" h="8741560">
                <a:moveTo>
                  <a:pt x="172357" y="0"/>
                </a:moveTo>
                <a:lnTo>
                  <a:pt x="172357" y="8610698"/>
                </a:lnTo>
                <a:lnTo>
                  <a:pt x="0" y="8741560"/>
                </a:lnTo>
                <a:lnTo>
                  <a:pt x="0" y="1308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it-IT" noProof="0"/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599" y="304800"/>
            <a:ext cx="8128343" cy="62484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378135" y="1219199"/>
            <a:ext cx="7232465" cy="2732439"/>
          </a:xfrm>
        </p:spPr>
        <p:txBody>
          <a:bodyPr rtlCol="0"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8134" y="4069079"/>
            <a:ext cx="5022666" cy="1463040"/>
          </a:xfrm>
        </p:spPr>
        <p:txBody>
          <a:bodyPr lIns="91440" rIns="91440" rtlCol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E905A207-2310-4F94-86E5-13B4CCC35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 flipV="1">
            <a:off x="1562101" y="-114299"/>
            <a:ext cx="304797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it-IT" noProof="0"/>
          </a:p>
        </p:txBody>
      </p:sp>
      <p:sp>
        <p:nvSpPr>
          <p:cNvPr id="19" name="Segnaposto immagine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Inserire immagine</a:t>
            </a:r>
          </a:p>
        </p:txBody>
      </p:sp>
    </p:spTree>
    <p:extLst>
      <p:ext uri="{BB962C8B-B14F-4D97-AF65-F5344CB8AC3E}">
        <p14:creationId xmlns:p14="http://schemas.microsoft.com/office/powerpoint/2010/main" val="13920827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sottotitolo contenuto e immagine_barra forme bianca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immagin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334001" y="112976"/>
            <a:ext cx="6858000" cy="6745024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2" name="Segnaposto testo 16">
            <a:extLst>
              <a:ext uri="{FF2B5EF4-FFF2-40B4-BE49-F238E27FC236}">
                <a16:creationId xmlns:a16="http://schemas.microsoft.com/office/drawing/2014/main" id="{E59725C5-1168-4A5F-B420-8E056201968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5400000">
            <a:off x="5238089" y="208890"/>
            <a:ext cx="6745024" cy="6553200"/>
          </a:xfrm>
          <a:gradFill flip="none" rotWithShape="1">
            <a:gsLst>
              <a:gs pos="0">
                <a:schemeClr val="bg1"/>
              </a:gs>
              <a:gs pos="82000">
                <a:schemeClr val="bg1">
                  <a:alpha val="0"/>
                </a:schemeClr>
              </a:gs>
            </a:gsLst>
            <a:lin ang="16200000" scaled="1"/>
            <a:tileRect/>
          </a:gra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1" y="2667000"/>
            <a:ext cx="5775960" cy="3660648"/>
          </a:xfrm>
        </p:spPr>
        <p:txBody>
          <a:bodyPr lIns="91440" rIns="91440" rtlCol="0"/>
          <a:lstStyle/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16" name="Segnaposto numero diapositiva 5">
            <a:extLst>
              <a:ext uri="{FF2B5EF4-FFF2-40B4-BE49-F238E27FC236}">
                <a16:creationId xmlns:a16="http://schemas.microsoft.com/office/drawing/2014/main" id="{7532AFA8-ADE4-4C3E-AF0A-235C724999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747721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  <p15:guide id="3" pos="43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sottotitolo contenuto e metà immagine orizzontale_barra forme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immagin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48641" y="2667001"/>
            <a:ext cx="11094718" cy="1757126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0" y="4709677"/>
            <a:ext cx="11094717" cy="1500876"/>
          </a:xfrm>
        </p:spPr>
        <p:txBody>
          <a:bodyPr lIns="91440" rIns="91440" rtlCol="0"/>
          <a:lstStyle/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4232B29A-2701-4A73-83CF-09E0AB1B2D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946410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sottotitolo contenuto e metà immagine_barra forme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immagin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48641" y="2667001"/>
            <a:ext cx="5775959" cy="3543552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553200" y="2667001"/>
            <a:ext cx="5090157" cy="3543552"/>
          </a:xfrm>
        </p:spPr>
        <p:txBody>
          <a:bodyPr lIns="91440" rIns="91440" rtlCol="0"/>
          <a:lstStyle/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6A52166E-5DA9-4AA1-9355-E8DBFDD90A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964095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à immagine titolo contenuto e barra forme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735623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0" y="4617492"/>
            <a:ext cx="9890759" cy="1527048"/>
          </a:xfrm>
        </p:spPr>
        <p:txBody>
          <a:bodyPr lIns="91440" rIns="91440"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9" name="Segnaposto immagin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Inserisci immagine</a:t>
            </a:r>
          </a:p>
        </p:txBody>
      </p:sp>
      <p:sp>
        <p:nvSpPr>
          <p:cNvPr id="12" name="Segnaposto numero diapositiva 5">
            <a:extLst>
              <a:ext uri="{FF2B5EF4-FFF2-40B4-BE49-F238E27FC236}">
                <a16:creationId xmlns:a16="http://schemas.microsoft.com/office/drawing/2014/main" id="{E9FF8476-DF8C-4276-8CF6-44BC91B88C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270053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à immagine titolo due colonne contenuto e barra forme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735623"/>
            <a:ext cx="111099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1" y="4617492"/>
            <a:ext cx="5212080" cy="1527048"/>
          </a:xfrm>
        </p:spPr>
        <p:txBody>
          <a:bodyPr lIns="91440" rIns="91440"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9" name="Segnaposto immagin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Inserisci immagine</a:t>
            </a:r>
          </a:p>
        </p:txBody>
      </p:sp>
      <p:sp>
        <p:nvSpPr>
          <p:cNvPr id="12" name="Segnaposto contenuto 6">
            <a:extLst>
              <a:ext uri="{FF2B5EF4-FFF2-40B4-BE49-F238E27FC236}">
                <a16:creationId xmlns:a16="http://schemas.microsoft.com/office/drawing/2014/main" id="{E93A96C6-A4F2-43F1-A47D-0D52EF29954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446520" y="4617492"/>
            <a:ext cx="5212080" cy="1527048"/>
          </a:xfrm>
        </p:spPr>
        <p:txBody>
          <a:bodyPr lIns="91440" rIns="91440"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14" name="Segnaposto numero diapositiva 5">
            <a:extLst>
              <a:ext uri="{FF2B5EF4-FFF2-40B4-BE49-F238E27FC236}">
                <a16:creationId xmlns:a16="http://schemas.microsoft.com/office/drawing/2014/main" id="{FC5AD12C-F7F6-431D-ABA4-F7E37CACEA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4900304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tà immagine titolo due colonne contenuto e barra forme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698" y="3735622"/>
            <a:ext cx="5013960" cy="2408917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9" name="Segnaposto immagin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3" name="Segnaposto testo 16">
            <a:extLst>
              <a:ext uri="{FF2B5EF4-FFF2-40B4-BE49-F238E27FC236}">
                <a16:creationId xmlns:a16="http://schemas.microsoft.com/office/drawing/2014/main" id="{38376498-C218-4EDB-8416-A59802EF20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39000" y="1981199"/>
            <a:ext cx="4389542" cy="4163339"/>
          </a:xfrm>
          <a:solidFill>
            <a:schemeClr val="bg1"/>
          </a:solidFill>
          <a:ln w="28575">
            <a:solidFill>
              <a:schemeClr val="accent2"/>
            </a:solidFill>
          </a:ln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12" name="Segnaposto contenuto 6">
            <a:extLst>
              <a:ext uri="{FF2B5EF4-FFF2-40B4-BE49-F238E27FC236}">
                <a16:creationId xmlns:a16="http://schemas.microsoft.com/office/drawing/2014/main" id="{E93A96C6-A4F2-43F1-A47D-0D52EF29954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7589520" y="2286000"/>
            <a:ext cx="3688080" cy="3581400"/>
          </a:xfrm>
        </p:spPr>
        <p:txBody>
          <a:bodyPr lIns="91440" rIns="9144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chemeClr val="accent2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it-IT" noProof="0"/>
              <a:t>Contenuto importante</a:t>
            </a:r>
          </a:p>
        </p:txBody>
      </p:sp>
      <p:sp>
        <p:nvSpPr>
          <p:cNvPr id="8" name="Segnaposto immagine 7">
            <a:extLst>
              <a:ext uri="{FF2B5EF4-FFF2-40B4-BE49-F238E27FC236}">
                <a16:creationId xmlns:a16="http://schemas.microsoft.com/office/drawing/2014/main" id="{1EC81B64-070E-43F3-BCB5-833AB965D6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3717925"/>
            <a:ext cx="914400" cy="930275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Icona</a:t>
            </a:r>
          </a:p>
        </p:txBody>
      </p:sp>
      <p:sp>
        <p:nvSpPr>
          <p:cNvPr id="15" name="Segnaposto numero diapositiva 5">
            <a:extLst>
              <a:ext uri="{FF2B5EF4-FFF2-40B4-BE49-F238E27FC236}">
                <a16:creationId xmlns:a16="http://schemas.microsoft.com/office/drawing/2014/main" id="{8D5893EC-1256-429B-9581-379342C236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6664319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à immagine immagini multiple titolo due colonne contenuto e barra forme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0" y="4176259"/>
            <a:ext cx="4343400" cy="1968280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9" name="Segnaposto immagin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4" name="Segnaposto immagine 8">
            <a:extLst>
              <a:ext uri="{FF2B5EF4-FFF2-40B4-BE49-F238E27FC236}">
                <a16:creationId xmlns:a16="http://schemas.microsoft.com/office/drawing/2014/main" id="{96DE17A8-F4B7-4571-A6E8-FD28BA425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42834" y="1066801"/>
            <a:ext cx="3505199" cy="507773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5" name="Segnaposto immagine 8">
            <a:extLst>
              <a:ext uri="{FF2B5EF4-FFF2-40B4-BE49-F238E27FC236}">
                <a16:creationId xmlns:a16="http://schemas.microsoft.com/office/drawing/2014/main" id="{9D9A0502-98A2-467D-BE1C-CE8391C73B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191000" y="4343400"/>
            <a:ext cx="2743200" cy="180113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6" name="Segnaposto immagine 8">
            <a:extLst>
              <a:ext uri="{FF2B5EF4-FFF2-40B4-BE49-F238E27FC236}">
                <a16:creationId xmlns:a16="http://schemas.microsoft.com/office/drawing/2014/main" id="{8298DB4E-3B92-4CA4-852A-9F647E7219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191000" y="1066801"/>
            <a:ext cx="2743200" cy="3126023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Inserisci immagine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2E528B4D-15E8-4161-96F7-75D0217AD2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2694295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intera con barra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9" name="Segnaposto immagin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6745024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Inserisci immagine</a:t>
            </a:r>
          </a:p>
        </p:txBody>
      </p:sp>
      <p:sp>
        <p:nvSpPr>
          <p:cNvPr id="10" name="Segnaposto numero diapositiva 5">
            <a:extLst>
              <a:ext uri="{FF2B5EF4-FFF2-40B4-BE49-F238E27FC236}">
                <a16:creationId xmlns:a16="http://schemas.microsoft.com/office/drawing/2014/main" id="{7C67066A-9B9E-468B-97C6-94BF615FA9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82AF7E6-6C19-4A41-BFA5-44C4F2A37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518160"/>
          </a:xfrm>
        </p:spPr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111247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inte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immagin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Inserisci immagine</a:t>
            </a:r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9FC59837-0A86-4467-BB38-E2AC882F31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8857779-E765-4EC2-825C-B8E41285A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518160"/>
          </a:xfrm>
        </p:spPr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0046070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magine inte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immagin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Inserisci immagine</a:t>
            </a:r>
          </a:p>
        </p:txBody>
      </p:sp>
      <p:sp>
        <p:nvSpPr>
          <p:cNvPr id="6" name="Segnaposto testo 16">
            <a:extLst>
              <a:ext uri="{FF2B5EF4-FFF2-40B4-BE49-F238E27FC236}">
                <a16:creationId xmlns:a16="http://schemas.microsoft.com/office/drawing/2014/main" id="{16932398-C947-4474-88D6-4117EC391C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61801" y="1189969"/>
            <a:ext cx="4389542" cy="4677431"/>
          </a:xfrm>
          <a:solidFill>
            <a:schemeClr val="bg1">
              <a:alpha val="88000"/>
            </a:schemeClr>
          </a:solidFill>
          <a:ln w="28575">
            <a:solidFill>
              <a:schemeClr val="accent2"/>
            </a:solidFill>
          </a:ln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88FDA84E-9F5D-4D50-8133-68FB098D7135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7612321" y="1494770"/>
            <a:ext cx="3688080" cy="3915430"/>
          </a:xfrm>
        </p:spPr>
        <p:txBody>
          <a:bodyPr lIns="91440" rIns="9144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it-IT" noProof="0"/>
              <a:t>Contenuto importante</a:t>
            </a:r>
          </a:p>
        </p:txBody>
      </p:sp>
      <p:sp>
        <p:nvSpPr>
          <p:cNvPr id="10" name="Segnaposto numero diapositiva 5">
            <a:extLst>
              <a:ext uri="{FF2B5EF4-FFF2-40B4-BE49-F238E27FC236}">
                <a16:creationId xmlns:a16="http://schemas.microsoft.com/office/drawing/2014/main" id="{5AE16EF6-8987-4193-B346-1BEA14401C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5E2D4840-4EB5-4438-9A16-D0006A68A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641329"/>
          </a:xfrm>
        </p:spPr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6914706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lide titolo_Curr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esto 16">
            <a:extLst>
              <a:ext uri="{FF2B5EF4-FFF2-40B4-BE49-F238E27FC236}">
                <a16:creationId xmlns:a16="http://schemas.microsoft.com/office/drawing/2014/main" id="{50D09E5B-B146-4D08-82EC-846DD89B0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0462" y="0"/>
            <a:ext cx="9931338" cy="6823040"/>
          </a:xfrm>
          <a:solidFill>
            <a:schemeClr val="bg1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12" name="Segnaposto testo 16">
            <a:extLst>
              <a:ext uri="{FF2B5EF4-FFF2-40B4-BE49-F238E27FC236}">
                <a16:creationId xmlns:a16="http://schemas.microsoft.com/office/drawing/2014/main" id="{88940597-2E9A-4141-B2D0-C488487F1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33400" y="0"/>
            <a:ext cx="50863" cy="6858000"/>
          </a:xfrm>
          <a:solidFill>
            <a:schemeClr val="accent2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10" name="Segnaposto testo 16">
            <a:extLst>
              <a:ext uri="{FF2B5EF4-FFF2-40B4-BE49-F238E27FC236}">
                <a16:creationId xmlns:a16="http://schemas.microsoft.com/office/drawing/2014/main" id="{0CC06030-90E1-4B3F-AFDF-369354FBF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0600" y="609600"/>
            <a:ext cx="7429500" cy="56388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295400" y="1905000"/>
            <a:ext cx="5864382" cy="2275238"/>
          </a:xfrm>
        </p:spPr>
        <p:txBody>
          <a:bodyPr rtlCol="0"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295400" y="4297679"/>
            <a:ext cx="4072586" cy="1463040"/>
          </a:xfrm>
        </p:spPr>
        <p:txBody>
          <a:bodyPr lIns="91440" rIns="91440" rtlCol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  <p:sp>
        <p:nvSpPr>
          <p:cNvPr id="13" name="Segnaposto testo 16">
            <a:extLst>
              <a:ext uri="{FF2B5EF4-FFF2-40B4-BE49-F238E27FC236}">
                <a16:creationId xmlns:a16="http://schemas.microsoft.com/office/drawing/2014/main" id="{EA44EEDB-C599-41AA-9D84-D53811C28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0896" y="0"/>
            <a:ext cx="63502" cy="6858000"/>
          </a:xfrm>
          <a:solidFill>
            <a:schemeClr val="accent2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14" name="Segnaposto testo 16">
            <a:extLst>
              <a:ext uri="{FF2B5EF4-FFF2-40B4-BE49-F238E27FC236}">
                <a16:creationId xmlns:a16="http://schemas.microsoft.com/office/drawing/2014/main" id="{FE574478-76DE-4613-8FBD-36B353081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8391" y="0"/>
            <a:ext cx="63502" cy="6858000"/>
          </a:xfrm>
          <a:solidFill>
            <a:schemeClr val="accent2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19" name="Segnaposto immagine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Inserire immagine</a:t>
            </a:r>
          </a:p>
        </p:txBody>
      </p:sp>
    </p:spTree>
    <p:extLst>
      <p:ext uri="{BB962C8B-B14F-4D97-AF65-F5344CB8AC3E}">
        <p14:creationId xmlns:p14="http://schemas.microsoft.com/office/powerpoint/2010/main" val="36956533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magine inte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immagin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Inserisci immagine</a:t>
            </a:r>
          </a:p>
        </p:txBody>
      </p:sp>
      <p:sp>
        <p:nvSpPr>
          <p:cNvPr id="6" name="Segnaposto testo 16">
            <a:extLst>
              <a:ext uri="{FF2B5EF4-FFF2-40B4-BE49-F238E27FC236}">
                <a16:creationId xmlns:a16="http://schemas.microsoft.com/office/drawing/2014/main" id="{16932398-C947-4474-88D6-4117EC391C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52269" y="1189969"/>
            <a:ext cx="4389542" cy="4677431"/>
          </a:xfrm>
          <a:solidFill>
            <a:schemeClr val="accent2">
              <a:alpha val="88000"/>
            </a:schemeClr>
          </a:solidFill>
          <a:ln w="28575">
            <a:solidFill>
              <a:schemeClr val="accent2"/>
            </a:solidFill>
          </a:ln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88FDA84E-9F5D-4D50-8133-68FB098D7135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902789" y="1494770"/>
            <a:ext cx="3688080" cy="3915430"/>
          </a:xfrm>
        </p:spPr>
        <p:txBody>
          <a:bodyPr lIns="91440" rIns="9144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it-IT" noProof="0"/>
              <a:t>Contenuto importante</a:t>
            </a:r>
          </a:p>
        </p:txBody>
      </p:sp>
      <p:sp>
        <p:nvSpPr>
          <p:cNvPr id="10" name="Segnaposto numero diapositiva 5">
            <a:extLst>
              <a:ext uri="{FF2B5EF4-FFF2-40B4-BE49-F238E27FC236}">
                <a16:creationId xmlns:a16="http://schemas.microsoft.com/office/drawing/2014/main" id="{1AC89BA5-7D71-4838-92DC-A9DD44EC05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5614DBA-0879-4C83-B4B4-EECB085A2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441960"/>
          </a:xfrm>
        </p:spPr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219768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 sottotitolo contenuto e metà immagine_barra forme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0" y="4021648"/>
            <a:ext cx="5090157" cy="1884265"/>
          </a:xfrm>
        </p:spPr>
        <p:txBody>
          <a:bodyPr lIns="91440" rIns="91440" rtlCol="0"/>
          <a:lstStyle/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3429000"/>
            <a:ext cx="5090157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12" name="Segnaposto contenuto 6">
            <a:extLst>
              <a:ext uri="{FF2B5EF4-FFF2-40B4-BE49-F238E27FC236}">
                <a16:creationId xmlns:a16="http://schemas.microsoft.com/office/drawing/2014/main" id="{2E79C3B8-3CB6-4D76-8182-4489C35C869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527803" y="4021648"/>
            <a:ext cx="5090157" cy="1884265"/>
          </a:xfrm>
        </p:spPr>
        <p:txBody>
          <a:bodyPr lIns="91440" rIns="91440" rtlCol="0"/>
          <a:lstStyle/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13" name="Segnaposto testo 7">
            <a:extLst>
              <a:ext uri="{FF2B5EF4-FFF2-40B4-BE49-F238E27FC236}">
                <a16:creationId xmlns:a16="http://schemas.microsoft.com/office/drawing/2014/main" id="{0CBC5711-960A-4093-BF8D-E1FB5C4179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27803" y="3429000"/>
            <a:ext cx="5090157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14" name="Segnaposto immagine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423061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Icona</a:t>
            </a:r>
          </a:p>
        </p:txBody>
      </p:sp>
      <p:sp>
        <p:nvSpPr>
          <p:cNvPr id="15" name="Segnaposto immagine 7">
            <a:extLst>
              <a:ext uri="{FF2B5EF4-FFF2-40B4-BE49-F238E27FC236}">
                <a16:creationId xmlns:a16="http://schemas.microsoft.com/office/drawing/2014/main" id="{6C4C965C-0B8E-48F5-AAAC-C3237DCB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527803" y="2423061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Icona</a:t>
            </a:r>
          </a:p>
        </p:txBody>
      </p:sp>
      <p:sp>
        <p:nvSpPr>
          <p:cNvPr id="17" name="Segnaposto numero diapositiva 5">
            <a:extLst>
              <a:ext uri="{FF2B5EF4-FFF2-40B4-BE49-F238E27FC236}">
                <a16:creationId xmlns:a16="http://schemas.microsoft.com/office/drawing/2014/main" id="{C94646A1-59D8-49D7-B0E1-B7771AB22D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9806680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olo sottotitolo contenuto e metà immagine_barra forme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0" y="4021648"/>
            <a:ext cx="3474720" cy="1884265"/>
          </a:xfrm>
        </p:spPr>
        <p:txBody>
          <a:bodyPr lIns="91440" rIns="91440" rtlCol="0"/>
          <a:lstStyle/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3429000"/>
            <a:ext cx="3474720" cy="424732"/>
          </a:xfrm>
          <a:noFill/>
        </p:spPr>
        <p:txBody>
          <a:bodyPr wrap="square" lIns="91440" rIns="91440" rtlCol="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12" name="Segnaposto contenuto 6">
            <a:extLst>
              <a:ext uri="{FF2B5EF4-FFF2-40B4-BE49-F238E27FC236}">
                <a16:creationId xmlns:a16="http://schemas.microsoft.com/office/drawing/2014/main" id="{2E79C3B8-3CB6-4D76-8182-4489C35C869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358640" y="4021648"/>
            <a:ext cx="3474720" cy="1884265"/>
          </a:xfrm>
        </p:spPr>
        <p:txBody>
          <a:bodyPr lIns="91440" rIns="91440" rtlCol="0"/>
          <a:lstStyle/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13" name="Segnaposto testo 7">
            <a:extLst>
              <a:ext uri="{FF2B5EF4-FFF2-40B4-BE49-F238E27FC236}">
                <a16:creationId xmlns:a16="http://schemas.microsoft.com/office/drawing/2014/main" id="{0CBC5711-960A-4093-BF8D-E1FB5C4179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58640" y="3429000"/>
            <a:ext cx="3474720" cy="424732"/>
          </a:xfrm>
          <a:noFill/>
        </p:spPr>
        <p:txBody>
          <a:bodyPr wrap="square" lIns="91440" rIns="91440" rtlCol="0">
            <a:noAutofit/>
          </a:bodyPr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14" name="Segnaposto immagine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423061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Icona</a:t>
            </a:r>
          </a:p>
        </p:txBody>
      </p:sp>
      <p:sp>
        <p:nvSpPr>
          <p:cNvPr id="15" name="Segnaposto immagine 7">
            <a:extLst>
              <a:ext uri="{FF2B5EF4-FFF2-40B4-BE49-F238E27FC236}">
                <a16:creationId xmlns:a16="http://schemas.microsoft.com/office/drawing/2014/main" id="{6C4C965C-0B8E-48F5-AAAC-C3237DCB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358640" y="2423061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Icona</a:t>
            </a:r>
          </a:p>
        </p:txBody>
      </p:sp>
      <p:sp>
        <p:nvSpPr>
          <p:cNvPr id="16" name="Segnaposto contenuto 6">
            <a:extLst>
              <a:ext uri="{FF2B5EF4-FFF2-40B4-BE49-F238E27FC236}">
                <a16:creationId xmlns:a16="http://schemas.microsoft.com/office/drawing/2014/main" id="{F4C1E55C-86D8-4053-9865-59D5B4F8A35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8640" y="4021648"/>
            <a:ext cx="3474720" cy="1884265"/>
          </a:xfrm>
        </p:spPr>
        <p:txBody>
          <a:bodyPr lIns="91440" rIns="91440" rtlCol="0"/>
          <a:lstStyle/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17" name="Segnaposto testo 7">
            <a:extLst>
              <a:ext uri="{FF2B5EF4-FFF2-40B4-BE49-F238E27FC236}">
                <a16:creationId xmlns:a16="http://schemas.microsoft.com/office/drawing/2014/main" id="{3B68B60C-9D86-4961-A5CE-AB650CA3364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68640" y="3429000"/>
            <a:ext cx="3474720" cy="424732"/>
          </a:xfrm>
          <a:noFill/>
        </p:spPr>
        <p:txBody>
          <a:bodyPr wrap="square" lIns="91440" rIns="91440" rtlCol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19" name="Segnaposto immagine 7">
            <a:extLst>
              <a:ext uri="{FF2B5EF4-FFF2-40B4-BE49-F238E27FC236}">
                <a16:creationId xmlns:a16="http://schemas.microsoft.com/office/drawing/2014/main" id="{AFE200E7-D3F0-41C3-92B0-E09677035A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168336" y="2423061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Icona</a:t>
            </a:r>
          </a:p>
        </p:txBody>
      </p:sp>
      <p:sp>
        <p:nvSpPr>
          <p:cNvPr id="21" name="Segnaposto numero diapositiva 5">
            <a:extLst>
              <a:ext uri="{FF2B5EF4-FFF2-40B4-BE49-F238E27FC236}">
                <a16:creationId xmlns:a16="http://schemas.microsoft.com/office/drawing/2014/main" id="{520633DF-6AFD-4B07-9AFD-09317A9CC6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566824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icona contenuto 2 rig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562600" y="2438400"/>
            <a:ext cx="5901458" cy="975260"/>
          </a:xfrm>
        </p:spPr>
        <p:txBody>
          <a:bodyPr lIns="91440" rIns="91440" rtlCol="0" anchor="ctr">
            <a:noAutofit/>
          </a:bodyPr>
          <a:lstStyle>
            <a:lvl1pPr>
              <a:defRPr/>
            </a:lvl1pPr>
          </a:lstStyle>
          <a:p>
            <a:pPr lvl="0" rtl="0"/>
            <a:r>
              <a:rPr lang="it-IT" noProof="0"/>
              <a:t>Testo descrizione 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2713664"/>
            <a:ext cx="3474720" cy="424732"/>
          </a:xfrm>
          <a:noFill/>
        </p:spPr>
        <p:txBody>
          <a:bodyPr wrap="square" lIns="91440" rIns="91440" rtlCol="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14" name="Segnaposto immagine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564258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Icona</a:t>
            </a:r>
          </a:p>
        </p:txBody>
      </p:sp>
      <p:sp>
        <p:nvSpPr>
          <p:cNvPr id="20" name="Segnaposto contenuto 6">
            <a:extLst>
              <a:ext uri="{FF2B5EF4-FFF2-40B4-BE49-F238E27FC236}">
                <a16:creationId xmlns:a16="http://schemas.microsoft.com/office/drawing/2014/main" id="{36B305EA-E44E-48DA-922F-20D8D349670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5562600" y="4391622"/>
            <a:ext cx="5901458" cy="975260"/>
          </a:xfrm>
        </p:spPr>
        <p:txBody>
          <a:bodyPr lIns="91440" rIns="91440" rtlCol="0" anchor="ctr">
            <a:noAutofit/>
          </a:bodyPr>
          <a:lstStyle>
            <a:lvl1pPr>
              <a:defRPr/>
            </a:lvl1pPr>
          </a:lstStyle>
          <a:p>
            <a:pPr lvl="0" rtl="0"/>
            <a:r>
              <a:rPr lang="it-IT" noProof="0"/>
              <a:t>Testo descrizione </a:t>
            </a:r>
          </a:p>
        </p:txBody>
      </p:sp>
      <p:sp>
        <p:nvSpPr>
          <p:cNvPr id="21" name="Segnaposto testo 7">
            <a:extLst>
              <a:ext uri="{FF2B5EF4-FFF2-40B4-BE49-F238E27FC236}">
                <a16:creationId xmlns:a16="http://schemas.microsoft.com/office/drawing/2014/main" id="{038D7323-C655-4E9F-A5C0-AE44AF9070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524000" y="4666886"/>
            <a:ext cx="3474720" cy="424732"/>
          </a:xfrm>
          <a:noFill/>
        </p:spPr>
        <p:txBody>
          <a:bodyPr wrap="square" lIns="91440" rIns="91440" rtlCol="0">
            <a:noAutofit/>
          </a:bodyPr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22" name="Segnaposto immagine 7">
            <a:extLst>
              <a:ext uri="{FF2B5EF4-FFF2-40B4-BE49-F238E27FC236}">
                <a16:creationId xmlns:a16="http://schemas.microsoft.com/office/drawing/2014/main" id="{F79C998E-1F82-4AC1-AD39-82F45A05C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48944" y="4517480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Icona</a:t>
            </a:r>
          </a:p>
        </p:txBody>
      </p:sp>
      <p:sp>
        <p:nvSpPr>
          <p:cNvPr id="16" name="Segnaposto numero diapositiva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8621574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icona contenuto 3 rig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562600" y="2423061"/>
            <a:ext cx="5901458" cy="1005939"/>
          </a:xfrm>
        </p:spPr>
        <p:txBody>
          <a:bodyPr lIns="91440" rIns="91440" rtlCol="0"/>
          <a:lstStyle>
            <a:lvl1pPr>
              <a:defRPr/>
            </a:lvl1pPr>
          </a:lstStyle>
          <a:p>
            <a:pPr lvl="0" rtl="0"/>
            <a:r>
              <a:rPr lang="it-IT" noProof="0"/>
              <a:t>Testo descrizione 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2547465"/>
            <a:ext cx="3810000" cy="757130"/>
          </a:xfrm>
          <a:noFill/>
        </p:spPr>
        <p:txBody>
          <a:bodyPr wrap="square" lIns="91440" rIns="91440" rtlCol="0" anchor="ctr">
            <a:sp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14" name="Segnaposto immagine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564258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Icona</a:t>
            </a:r>
          </a:p>
        </p:txBody>
      </p:sp>
      <p:sp>
        <p:nvSpPr>
          <p:cNvPr id="20" name="Segnaposto contenuto 6">
            <a:extLst>
              <a:ext uri="{FF2B5EF4-FFF2-40B4-BE49-F238E27FC236}">
                <a16:creationId xmlns:a16="http://schemas.microsoft.com/office/drawing/2014/main" id="{36B305EA-E44E-48DA-922F-20D8D349670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5562600" y="3556396"/>
            <a:ext cx="5901458" cy="1005939"/>
          </a:xfrm>
        </p:spPr>
        <p:txBody>
          <a:bodyPr lIns="91440" rIns="91440" rtlCol="0"/>
          <a:lstStyle>
            <a:lvl1pPr>
              <a:defRPr/>
            </a:lvl1pPr>
          </a:lstStyle>
          <a:p>
            <a:pPr lvl="0" rtl="0"/>
            <a:r>
              <a:rPr lang="it-IT" noProof="0"/>
              <a:t>Testo descrizione </a:t>
            </a:r>
          </a:p>
        </p:txBody>
      </p:sp>
      <p:sp>
        <p:nvSpPr>
          <p:cNvPr id="21" name="Segnaposto testo 7">
            <a:extLst>
              <a:ext uri="{FF2B5EF4-FFF2-40B4-BE49-F238E27FC236}">
                <a16:creationId xmlns:a16="http://schemas.microsoft.com/office/drawing/2014/main" id="{038D7323-C655-4E9F-A5C0-AE44AF9070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524000" y="3680800"/>
            <a:ext cx="3810000" cy="757130"/>
          </a:xfrm>
          <a:noFill/>
        </p:spPr>
        <p:txBody>
          <a:bodyPr wrap="square" lIns="91440" rIns="91440" rtlCol="0" anchor="ctr">
            <a:spAutoFit/>
          </a:bodyPr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22" name="Segnaposto immagine 7">
            <a:extLst>
              <a:ext uri="{FF2B5EF4-FFF2-40B4-BE49-F238E27FC236}">
                <a16:creationId xmlns:a16="http://schemas.microsoft.com/office/drawing/2014/main" id="{F79C998E-1F82-4AC1-AD39-82F45A05C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48944" y="3697593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Icona</a:t>
            </a:r>
          </a:p>
        </p:txBody>
      </p:sp>
      <p:sp>
        <p:nvSpPr>
          <p:cNvPr id="16" name="Segnaposto numero diapositiva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13" name="Segnaposto contenuto 6">
            <a:extLst>
              <a:ext uri="{FF2B5EF4-FFF2-40B4-BE49-F238E27FC236}">
                <a16:creationId xmlns:a16="http://schemas.microsoft.com/office/drawing/2014/main" id="{3FD6DDB9-4D92-43F8-B746-ABBAB109CA1E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5562600" y="4689732"/>
            <a:ext cx="5901458" cy="1005939"/>
          </a:xfrm>
        </p:spPr>
        <p:txBody>
          <a:bodyPr lIns="91440" rIns="91440" rtlCol="0"/>
          <a:lstStyle>
            <a:lvl1pPr>
              <a:defRPr/>
            </a:lvl1pPr>
          </a:lstStyle>
          <a:p>
            <a:pPr lvl="0" rtl="0"/>
            <a:r>
              <a:rPr lang="it-IT" noProof="0"/>
              <a:t>Testo descrizione </a:t>
            </a:r>
          </a:p>
        </p:txBody>
      </p:sp>
      <p:sp>
        <p:nvSpPr>
          <p:cNvPr id="17" name="Segnaposto testo 7">
            <a:extLst>
              <a:ext uri="{FF2B5EF4-FFF2-40B4-BE49-F238E27FC236}">
                <a16:creationId xmlns:a16="http://schemas.microsoft.com/office/drawing/2014/main" id="{13E2F95F-BD26-4AA8-941E-3993C9F1DBB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24000" y="4814136"/>
            <a:ext cx="3810000" cy="757130"/>
          </a:xfrm>
          <a:noFill/>
        </p:spPr>
        <p:txBody>
          <a:bodyPr wrap="square" lIns="91440" rIns="91440" rtlCol="0" anchor="ctr">
            <a:spAutoFit/>
          </a:bodyPr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19" name="Segnaposto immagine 7">
            <a:extLst>
              <a:ext uri="{FF2B5EF4-FFF2-40B4-BE49-F238E27FC236}">
                <a16:creationId xmlns:a16="http://schemas.microsoft.com/office/drawing/2014/main" id="{68F52DD2-B3F0-4652-8C7B-96406F99F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548944" y="4830929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Icona</a:t>
            </a:r>
          </a:p>
        </p:txBody>
      </p:sp>
    </p:spTree>
    <p:extLst>
      <p:ext uri="{BB962C8B-B14F-4D97-AF65-F5344CB8AC3E}">
        <p14:creationId xmlns:p14="http://schemas.microsoft.com/office/powerpoint/2010/main" val="28474110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lato patch icona contenuto 3 rig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igura a mano libera: Forma 33">
            <a:extLst>
              <a:ext uri="{FF2B5EF4-FFF2-40B4-BE49-F238E27FC236}">
                <a16:creationId xmlns:a16="http://schemas.microsoft.com/office/drawing/2014/main" id="{724AA86D-A811-42CE-8C83-8053DFC66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151214" y="2035302"/>
            <a:ext cx="4312844" cy="914490"/>
          </a:xfrm>
        </p:spPr>
        <p:txBody>
          <a:bodyPr lIns="91440" rIns="91440" rtlCol="0" anchor="ctr">
            <a:no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it-IT" noProof="0"/>
              <a:t>Testo descrizione 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4840" y="2280181"/>
            <a:ext cx="4937760" cy="424732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r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INSERIRE IL TESTO </a:t>
            </a:r>
          </a:p>
        </p:txBody>
      </p:sp>
      <p:sp>
        <p:nvSpPr>
          <p:cNvPr id="14" name="Segnaposto immagine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756426" y="1935993"/>
            <a:ext cx="1094116" cy="111310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Icona</a:t>
            </a:r>
          </a:p>
        </p:txBody>
      </p:sp>
      <p:sp>
        <p:nvSpPr>
          <p:cNvPr id="20" name="Segnaposto contenuto 6">
            <a:extLst>
              <a:ext uri="{FF2B5EF4-FFF2-40B4-BE49-F238E27FC236}">
                <a16:creationId xmlns:a16="http://schemas.microsoft.com/office/drawing/2014/main" id="{36B305EA-E44E-48DA-922F-20D8D349670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071132" y="3576256"/>
            <a:ext cx="5392925" cy="914490"/>
          </a:xfrm>
        </p:spPr>
        <p:txBody>
          <a:bodyPr lIns="91440" rIns="91440" rtlCol="0" anchor="ctr">
            <a:no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it-IT" noProof="0"/>
              <a:t>Testo descrizione </a:t>
            </a:r>
          </a:p>
        </p:txBody>
      </p:sp>
      <p:sp>
        <p:nvSpPr>
          <p:cNvPr id="21" name="Segnaposto testo 7">
            <a:extLst>
              <a:ext uri="{FF2B5EF4-FFF2-40B4-BE49-F238E27FC236}">
                <a16:creationId xmlns:a16="http://schemas.microsoft.com/office/drawing/2014/main" id="{038D7323-C655-4E9F-A5C0-AE44AF9070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48640" y="3846999"/>
            <a:ext cx="4023360" cy="424732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r">
              <a:buNone/>
              <a:defRPr sz="2000" b="1">
                <a:solidFill>
                  <a:schemeClr val="accent5"/>
                </a:solidFill>
              </a:defRPr>
            </a:lvl1pPr>
          </a:lstStyle>
          <a:p>
            <a:pPr lvl="0" rtl="0"/>
            <a:r>
              <a:rPr lang="it-IT" noProof="0"/>
              <a:t>INSERIRE IL TESTO </a:t>
            </a:r>
          </a:p>
        </p:txBody>
      </p:sp>
      <p:sp>
        <p:nvSpPr>
          <p:cNvPr id="22" name="Segnaposto immagine 7">
            <a:extLst>
              <a:ext uri="{FF2B5EF4-FFF2-40B4-BE49-F238E27FC236}">
                <a16:creationId xmlns:a16="http://schemas.microsoft.com/office/drawing/2014/main" id="{F79C998E-1F82-4AC1-AD39-82F45A05C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774508" y="3502811"/>
            <a:ext cx="1094116" cy="111310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Icona</a:t>
            </a:r>
          </a:p>
        </p:txBody>
      </p:sp>
      <p:sp>
        <p:nvSpPr>
          <p:cNvPr id="16" name="Segnaposto numero diapositiva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13" name="Segnaposto contenuto 6">
            <a:extLst>
              <a:ext uri="{FF2B5EF4-FFF2-40B4-BE49-F238E27FC236}">
                <a16:creationId xmlns:a16="http://schemas.microsoft.com/office/drawing/2014/main" id="{3FD6DDB9-4D92-43F8-B746-ABBAB109CA1E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949699" y="5117210"/>
            <a:ext cx="6514359" cy="914490"/>
          </a:xfrm>
        </p:spPr>
        <p:txBody>
          <a:bodyPr lIns="91440" rIns="91440" rtlCol="0" anchor="ctr">
            <a:no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it-IT" noProof="0"/>
              <a:t>Testo descrizione </a:t>
            </a:r>
          </a:p>
        </p:txBody>
      </p:sp>
      <p:sp>
        <p:nvSpPr>
          <p:cNvPr id="17" name="Segnaposto testo 7">
            <a:extLst>
              <a:ext uri="{FF2B5EF4-FFF2-40B4-BE49-F238E27FC236}">
                <a16:creationId xmlns:a16="http://schemas.microsoft.com/office/drawing/2014/main" id="{13E2F95F-BD26-4AA8-941E-3993C9F1DBB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48641" y="5362089"/>
            <a:ext cx="2956560" cy="424732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r">
              <a:buNone/>
              <a:defRPr sz="2000" b="1">
                <a:solidFill>
                  <a:schemeClr val="accent6"/>
                </a:solidFill>
              </a:defRPr>
            </a:lvl1pPr>
          </a:lstStyle>
          <a:p>
            <a:pPr lvl="0" rtl="0"/>
            <a:r>
              <a:rPr lang="it-IT" noProof="0"/>
              <a:t>INSERIRE IL TESTO </a:t>
            </a:r>
          </a:p>
        </p:txBody>
      </p:sp>
      <p:sp>
        <p:nvSpPr>
          <p:cNvPr id="19" name="Segnaposto immagine 7">
            <a:extLst>
              <a:ext uri="{FF2B5EF4-FFF2-40B4-BE49-F238E27FC236}">
                <a16:creationId xmlns:a16="http://schemas.microsoft.com/office/drawing/2014/main" id="{68F52DD2-B3F0-4652-8C7B-96406F99F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680392" y="5017901"/>
            <a:ext cx="1094116" cy="111310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Icona</a:t>
            </a:r>
          </a:p>
        </p:txBody>
      </p:sp>
      <p:sp>
        <p:nvSpPr>
          <p:cNvPr id="35" name="Figura a mano libera: Forma 34">
            <a:extLst>
              <a:ext uri="{FF2B5EF4-FFF2-40B4-BE49-F238E27FC236}">
                <a16:creationId xmlns:a16="http://schemas.microsoft.com/office/drawing/2014/main" id="{79F57DF2-7AB9-4D3A-AADE-E93D5621B0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358974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lato patch 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igura a mano libera: Forma 33">
            <a:extLst>
              <a:ext uri="{FF2B5EF4-FFF2-40B4-BE49-F238E27FC236}">
                <a16:creationId xmlns:a16="http://schemas.microsoft.com/office/drawing/2014/main" id="{724AA86D-A811-42CE-8C83-8053DFC66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6" name="Segnaposto numero diapositiva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15" name="Figura a mano libera: Forma 14">
            <a:extLst>
              <a:ext uri="{FF2B5EF4-FFF2-40B4-BE49-F238E27FC236}">
                <a16:creationId xmlns:a16="http://schemas.microsoft.com/office/drawing/2014/main" id="{89314C5F-7D40-40CF-8951-9660A5ACE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6B4884FC-8C22-42B9-9E84-2B12AC7336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2018097" y="5181600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C6B9C406-BFD3-481F-9B48-3DCA3A330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5751896" y="5181600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4AF3D50D-B3D8-4A41-84D8-4BE250D1B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9485696" y="5181600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Segnaposto immagine 8">
            <a:extLst>
              <a:ext uri="{FF2B5EF4-FFF2-40B4-BE49-F238E27FC236}">
                <a16:creationId xmlns:a16="http://schemas.microsoft.com/office/drawing/2014/main" id="{D7401DA1-CBDE-40D5-856F-25C28280FC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33401" y="2057401"/>
            <a:ext cx="3657599" cy="276280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 1</a:t>
            </a:r>
          </a:p>
        </p:txBody>
      </p:sp>
      <p:sp>
        <p:nvSpPr>
          <p:cNvPr id="30" name="Segnaposto immagine 8">
            <a:extLst>
              <a:ext uri="{FF2B5EF4-FFF2-40B4-BE49-F238E27FC236}">
                <a16:creationId xmlns:a16="http://schemas.microsoft.com/office/drawing/2014/main" id="{6321F101-EC7B-4128-A7FA-373AC507D3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267200" y="2057401"/>
            <a:ext cx="3657599" cy="276280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 2</a:t>
            </a:r>
          </a:p>
        </p:txBody>
      </p:sp>
      <p:sp>
        <p:nvSpPr>
          <p:cNvPr id="31" name="Segnaposto immagine 8">
            <a:extLst>
              <a:ext uri="{FF2B5EF4-FFF2-40B4-BE49-F238E27FC236}">
                <a16:creationId xmlns:a16="http://schemas.microsoft.com/office/drawing/2014/main" id="{229667AF-39CB-43E6-8D30-A2DDF8365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001000" y="2057401"/>
            <a:ext cx="3657599" cy="276280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 3</a:t>
            </a:r>
          </a:p>
        </p:txBody>
      </p:sp>
      <p:sp>
        <p:nvSpPr>
          <p:cNvPr id="32" name="Segnaposto testo 7">
            <a:extLst>
              <a:ext uri="{FF2B5EF4-FFF2-40B4-BE49-F238E27FC236}">
                <a16:creationId xmlns:a16="http://schemas.microsoft.com/office/drawing/2014/main" id="{125C62A5-1A39-471E-B819-35EB9F8B0C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5542992"/>
            <a:ext cx="3642359" cy="424732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INSERIRE IL TESTO </a:t>
            </a:r>
          </a:p>
        </p:txBody>
      </p:sp>
      <p:sp>
        <p:nvSpPr>
          <p:cNvPr id="33" name="Segnaposto testo 7">
            <a:extLst>
              <a:ext uri="{FF2B5EF4-FFF2-40B4-BE49-F238E27FC236}">
                <a16:creationId xmlns:a16="http://schemas.microsoft.com/office/drawing/2014/main" id="{EB4CA538-2AD9-458A-B582-2FBFEAF60CF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267200" y="5542992"/>
            <a:ext cx="3642359" cy="424732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INSERIRE IL TESTO </a:t>
            </a:r>
          </a:p>
        </p:txBody>
      </p:sp>
      <p:sp>
        <p:nvSpPr>
          <p:cNvPr id="35" name="Segnaposto testo 7">
            <a:extLst>
              <a:ext uri="{FF2B5EF4-FFF2-40B4-BE49-F238E27FC236}">
                <a16:creationId xmlns:a16="http://schemas.microsoft.com/office/drawing/2014/main" id="{857C263B-EA99-4350-84C0-08B9746AEC0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1000" y="5542992"/>
            <a:ext cx="3642359" cy="424732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INSERIRE IL TESTO </a:t>
            </a:r>
          </a:p>
        </p:txBody>
      </p:sp>
    </p:spTree>
    <p:extLst>
      <p:ext uri="{BB962C8B-B14F-4D97-AF65-F5344CB8AC3E}">
        <p14:creationId xmlns:p14="http://schemas.microsoft.com/office/powerpoint/2010/main" val="11847593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igura a mano libera: Forma 33">
            <a:extLst>
              <a:ext uri="{FF2B5EF4-FFF2-40B4-BE49-F238E27FC236}">
                <a16:creationId xmlns:a16="http://schemas.microsoft.com/office/drawing/2014/main" id="{724AA86D-A811-42CE-8C83-8053DFC66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6" name="Segnaposto numero diapositiva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15" name="Figura a mano libera: Forma 14">
            <a:extLst>
              <a:ext uri="{FF2B5EF4-FFF2-40B4-BE49-F238E27FC236}">
                <a16:creationId xmlns:a16="http://schemas.microsoft.com/office/drawing/2014/main" id="{89314C5F-7D40-40CF-8951-9660A5ACE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6B4884FC-8C22-42B9-9E84-2B12AC7336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1751397" y="5027659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Segnaposto immagine 8">
            <a:extLst>
              <a:ext uri="{FF2B5EF4-FFF2-40B4-BE49-F238E27FC236}">
                <a16:creationId xmlns:a16="http://schemas.microsoft.com/office/drawing/2014/main" id="{D7401DA1-CBDE-40D5-856F-25C28280FC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23902" y="2057402"/>
            <a:ext cx="2743197" cy="274319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32" name="Segnaposto testo 7">
            <a:extLst>
              <a:ext uri="{FF2B5EF4-FFF2-40B4-BE49-F238E27FC236}">
                <a16:creationId xmlns:a16="http://schemas.microsoft.com/office/drawing/2014/main" id="{125C62A5-1A39-471E-B819-35EB9F8B0C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1021" y="5307558"/>
            <a:ext cx="3108959" cy="424732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it-IT" noProof="0"/>
              <a:t>INSERIRE IL TESTO </a:t>
            </a:r>
          </a:p>
        </p:txBody>
      </p:sp>
      <p:sp>
        <p:nvSpPr>
          <p:cNvPr id="17" name="Segnaposto testo 7">
            <a:extLst>
              <a:ext uri="{FF2B5EF4-FFF2-40B4-BE49-F238E27FC236}">
                <a16:creationId xmlns:a16="http://schemas.microsoft.com/office/drawing/2014/main" id="{2FD9C5C0-2B13-4BD9-BA25-5F692DE9E8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1021" y="5688559"/>
            <a:ext cx="3108959" cy="323629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tx2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cxnSp>
        <p:nvCxnSpPr>
          <p:cNvPr id="5" name="Connettore diritto 4">
            <a:extLst>
              <a:ext uri="{FF2B5EF4-FFF2-40B4-BE49-F238E27FC236}">
                <a16:creationId xmlns:a16="http://schemas.microsoft.com/office/drawing/2014/main" id="{9971D9F8-CAE6-4680-A029-F96D0F1441FD}"/>
              </a:ext>
            </a:extLst>
          </p:cNvPr>
          <p:cNvCxnSpPr>
            <a:cxnSpLocks/>
          </p:cNvCxnSpPr>
          <p:nvPr userDrawn="1"/>
        </p:nvCxnSpPr>
        <p:spPr>
          <a:xfrm flipH="1">
            <a:off x="3907846" y="2747071"/>
            <a:ext cx="2160050" cy="283607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diritto 19">
            <a:extLst>
              <a:ext uri="{FF2B5EF4-FFF2-40B4-BE49-F238E27FC236}">
                <a16:creationId xmlns:a16="http://schemas.microsoft.com/office/drawing/2014/main" id="{A31598D0-210A-4FC8-9A7B-BFA0921CF2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5536511" y="3617080"/>
            <a:ext cx="0" cy="109728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uppo 5">
            <a:extLst>
              <a:ext uri="{FF2B5EF4-FFF2-40B4-BE49-F238E27FC236}">
                <a16:creationId xmlns:a16="http://schemas.microsoft.com/office/drawing/2014/main" id="{606439E2-68F5-46DF-9799-ABBEBECFD3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3906013" y="2754546"/>
            <a:ext cx="3254399" cy="2828600"/>
            <a:chOff x="4431264" y="2199060"/>
            <a:chExt cx="3363136" cy="2828600"/>
          </a:xfrm>
        </p:grpSpPr>
        <p:cxnSp>
          <p:nvCxnSpPr>
            <p:cNvPr id="21" name="Connettore diritto 20">
              <a:extLst>
                <a:ext uri="{FF2B5EF4-FFF2-40B4-BE49-F238E27FC236}">
                  <a16:creationId xmlns:a16="http://schemas.microsoft.com/office/drawing/2014/main" id="{E95E9585-55FC-4C03-8122-DED9B077D9F8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7227429" y="1632088"/>
              <a:ext cx="0" cy="1133943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ttore diritto 21">
              <a:extLst>
                <a:ext uri="{FF2B5EF4-FFF2-40B4-BE49-F238E27FC236}">
                  <a16:creationId xmlns:a16="http://schemas.microsoft.com/office/drawing/2014/main" id="{F2403E01-A7A9-4801-84C2-A2B3D9B7F577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4950988" y="4507936"/>
              <a:ext cx="0" cy="1039447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Segnaposto immagine 8">
            <a:extLst>
              <a:ext uri="{FF2B5EF4-FFF2-40B4-BE49-F238E27FC236}">
                <a16:creationId xmlns:a16="http://schemas.microsoft.com/office/drawing/2014/main" id="{BDA24073-E1E8-43FF-B135-B2947B9722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 userDrawn="1">
            <p:ph type="pic" sz="quarter" idx="19" hasCustomPrompt="1"/>
          </p:nvPr>
        </p:nvSpPr>
        <p:spPr>
          <a:xfrm>
            <a:off x="5426747" y="3663296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6" name="Segnaposto immagine 8">
            <a:extLst>
              <a:ext uri="{FF2B5EF4-FFF2-40B4-BE49-F238E27FC236}">
                <a16:creationId xmlns:a16="http://schemas.microsoft.com/office/drawing/2014/main" id="{DAD1D946-AD65-4E2D-A739-D93BA1AC1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 userDrawn="1">
            <p:ph type="pic" sz="quarter" idx="20" hasCustomPrompt="1"/>
          </p:nvPr>
        </p:nvSpPr>
        <p:spPr>
          <a:xfrm>
            <a:off x="4408933" y="5090164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7" name="Segnaposto immagine 8">
            <a:extLst>
              <a:ext uri="{FF2B5EF4-FFF2-40B4-BE49-F238E27FC236}">
                <a16:creationId xmlns:a16="http://schemas.microsoft.com/office/drawing/2014/main" id="{036FD13F-5CDF-4A6F-A890-1F23EA5902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 userDrawn="1">
            <p:ph type="pic" sz="quarter" idx="21" hasCustomPrompt="1"/>
          </p:nvPr>
        </p:nvSpPr>
        <p:spPr>
          <a:xfrm>
            <a:off x="6458832" y="2223786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4EA974DF-48E5-46E7-9453-8A47028BC5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7036660" y="2747071"/>
            <a:ext cx="2160050" cy="283607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CA85692E-DBD5-4FD7-95CA-849C10263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8665325" y="3617080"/>
            <a:ext cx="0" cy="109728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606422F5-A2F2-43D5-84EE-F875A28A72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7034827" y="2754546"/>
            <a:ext cx="3254399" cy="2828600"/>
            <a:chOff x="4431264" y="2199060"/>
            <a:chExt cx="3363136" cy="2828600"/>
          </a:xfrm>
        </p:grpSpPr>
        <p:cxnSp>
          <p:nvCxnSpPr>
            <p:cNvPr id="39" name="Connettore diritto 38">
              <a:extLst>
                <a:ext uri="{FF2B5EF4-FFF2-40B4-BE49-F238E27FC236}">
                  <a16:creationId xmlns:a16="http://schemas.microsoft.com/office/drawing/2014/main" id="{4BDD12EB-7EFD-4370-A7C6-9E57D6A7C6D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7227429" y="1632088"/>
              <a:ext cx="0" cy="1133943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diritto 39">
              <a:extLst>
                <a:ext uri="{FF2B5EF4-FFF2-40B4-BE49-F238E27FC236}">
                  <a16:creationId xmlns:a16="http://schemas.microsoft.com/office/drawing/2014/main" id="{95D1AAC8-713E-418F-B7B4-27B58BDFD77C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4950988" y="4507936"/>
              <a:ext cx="0" cy="1039447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Segnaposto immagine 8">
            <a:extLst>
              <a:ext uri="{FF2B5EF4-FFF2-40B4-BE49-F238E27FC236}">
                <a16:creationId xmlns:a16="http://schemas.microsoft.com/office/drawing/2014/main" id="{DEE070FD-95C9-4396-B429-69E1E14E32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555561" y="3663296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42" name="Segnaposto immagine 8">
            <a:extLst>
              <a:ext uri="{FF2B5EF4-FFF2-40B4-BE49-F238E27FC236}">
                <a16:creationId xmlns:a16="http://schemas.microsoft.com/office/drawing/2014/main" id="{5A9E7D40-35C3-4F7D-AAB6-D4168037C9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537747" y="5090164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43" name="Segnaposto immagine 8">
            <a:extLst>
              <a:ext uri="{FF2B5EF4-FFF2-40B4-BE49-F238E27FC236}">
                <a16:creationId xmlns:a16="http://schemas.microsoft.com/office/drawing/2014/main" id="{13CB6343-C37E-4656-A566-EA9A3A1BF0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9587646" y="2223786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44" name="Segnaposto testo 7">
            <a:extLst>
              <a:ext uri="{FF2B5EF4-FFF2-40B4-BE49-F238E27FC236}">
                <a16:creationId xmlns:a16="http://schemas.microsoft.com/office/drawing/2014/main" id="{847B0A6E-95FE-4876-8783-F2D69813E0D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595850" y="2643605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45" name="Segnaposto testo 7">
            <a:extLst>
              <a:ext uri="{FF2B5EF4-FFF2-40B4-BE49-F238E27FC236}">
                <a16:creationId xmlns:a16="http://schemas.microsoft.com/office/drawing/2014/main" id="{4E9CD2A8-E96D-45CF-B252-F6F8267FF34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7415" y="4083115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46" name="Segnaposto testo 7">
            <a:extLst>
              <a:ext uri="{FF2B5EF4-FFF2-40B4-BE49-F238E27FC236}">
                <a16:creationId xmlns:a16="http://schemas.microsoft.com/office/drawing/2014/main" id="{1AE8BBFE-01C4-4028-9B89-8D3A005A4B8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564282" y="5509983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47" name="Segnaposto testo 7">
            <a:extLst>
              <a:ext uri="{FF2B5EF4-FFF2-40B4-BE49-F238E27FC236}">
                <a16:creationId xmlns:a16="http://schemas.microsoft.com/office/drawing/2014/main" id="{49C15349-435A-457E-9835-D4345AD3ED9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727786" y="2643605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48" name="Segnaposto testo 7">
            <a:extLst>
              <a:ext uri="{FF2B5EF4-FFF2-40B4-BE49-F238E27FC236}">
                <a16:creationId xmlns:a16="http://schemas.microsoft.com/office/drawing/2014/main" id="{06DC437D-C5F6-49FA-8BF0-932297827EA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689351" y="4083115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49" name="Segnaposto testo 7">
            <a:extLst>
              <a:ext uri="{FF2B5EF4-FFF2-40B4-BE49-F238E27FC236}">
                <a16:creationId xmlns:a16="http://schemas.microsoft.com/office/drawing/2014/main" id="{9DB16E7F-EE86-4AF9-871B-5614FE2D442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696218" y="5509983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</p:spTree>
    <p:extLst>
      <p:ext uri="{BB962C8B-B14F-4D97-AF65-F5344CB8AC3E}">
        <p14:creationId xmlns:p14="http://schemas.microsoft.com/office/powerpoint/2010/main" val="3622213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_Org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9" name="Figura a mano libera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8" name="Segnaposto immagine 8">
            <a:extLst>
              <a:ext uri="{FF2B5EF4-FFF2-40B4-BE49-F238E27FC236}">
                <a16:creationId xmlns:a16="http://schemas.microsoft.com/office/drawing/2014/main" id="{48934421-B8F7-41B6-9EC4-5E3C49742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960064" y="1981200"/>
            <a:ext cx="1523993" cy="1523994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4BACF049-4E3E-418D-9DB0-9D63BDDD25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88864" y="2618469"/>
            <a:ext cx="3108959" cy="424732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it-IT" noProof="0"/>
              <a:t>INSERIRE IL TESTO </a:t>
            </a:r>
          </a:p>
        </p:txBody>
      </p:sp>
      <p:sp>
        <p:nvSpPr>
          <p:cNvPr id="12" name="Segnaposto testo 7">
            <a:extLst>
              <a:ext uri="{FF2B5EF4-FFF2-40B4-BE49-F238E27FC236}">
                <a16:creationId xmlns:a16="http://schemas.microsoft.com/office/drawing/2014/main" id="{EFE2AF5B-D21D-4FE5-932F-F2989F6E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88864" y="2999470"/>
            <a:ext cx="3108959" cy="323629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2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266B4E82-4E92-438C-9DBD-FDAC98DBA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6146423" y="665228"/>
            <a:ext cx="0" cy="740664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egnaposto immagine 8">
            <a:extLst>
              <a:ext uri="{FF2B5EF4-FFF2-40B4-BE49-F238E27FC236}">
                <a16:creationId xmlns:a16="http://schemas.microsoft.com/office/drawing/2014/main" id="{5C2A05E4-0266-470B-94B6-0EA500EFD5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81122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7" name="Segnaposto testo 7">
            <a:extLst>
              <a:ext uri="{FF2B5EF4-FFF2-40B4-BE49-F238E27FC236}">
                <a16:creationId xmlns:a16="http://schemas.microsoft.com/office/drawing/2014/main" id="{8B705CE2-63BB-44EF-9494-D7197888F26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0494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18" name="Segnaposto testo 7">
            <a:extLst>
              <a:ext uri="{FF2B5EF4-FFF2-40B4-BE49-F238E27FC236}">
                <a16:creationId xmlns:a16="http://schemas.microsoft.com/office/drawing/2014/main" id="{91C9BD3E-CCA7-4ADF-83CB-175C316AE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20494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19" name="Segnaposto immagine 8">
            <a:extLst>
              <a:ext uri="{FF2B5EF4-FFF2-40B4-BE49-F238E27FC236}">
                <a16:creationId xmlns:a16="http://schemas.microsoft.com/office/drawing/2014/main" id="{DC756ECA-27F0-4309-A411-2021931A3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64002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0" name="Segnaposto testo 7">
            <a:extLst>
              <a:ext uri="{FF2B5EF4-FFF2-40B4-BE49-F238E27FC236}">
                <a16:creationId xmlns:a16="http://schemas.microsoft.com/office/drawing/2014/main" id="{BCC1B1EE-9270-494A-B26E-3E81051701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349294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21" name="Segnaposto testo 7">
            <a:extLst>
              <a:ext uri="{FF2B5EF4-FFF2-40B4-BE49-F238E27FC236}">
                <a16:creationId xmlns:a16="http://schemas.microsoft.com/office/drawing/2014/main" id="{621D9997-09EF-468A-A3A6-7C2705CF175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349294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22" name="Segnaposto immagine 8">
            <a:extLst>
              <a:ext uri="{FF2B5EF4-FFF2-40B4-BE49-F238E27FC236}">
                <a16:creationId xmlns:a16="http://schemas.microsoft.com/office/drawing/2014/main" id="{CC2A50A3-3A8F-469D-B16E-A06FD4C2A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544977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3" name="Segnaposto testo 7">
            <a:extLst>
              <a:ext uri="{FF2B5EF4-FFF2-40B4-BE49-F238E27FC236}">
                <a16:creationId xmlns:a16="http://schemas.microsoft.com/office/drawing/2014/main" id="{065EDDEE-214F-4148-8B8C-0BA5AEF765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044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24" name="Segnaposto testo 7">
            <a:extLst>
              <a:ext uri="{FF2B5EF4-FFF2-40B4-BE49-F238E27FC236}">
                <a16:creationId xmlns:a16="http://schemas.microsoft.com/office/drawing/2014/main" id="{520C0E2F-F27A-44AC-BB9A-74F62BEC57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159044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25" name="Segnaposto immagine 8">
            <a:extLst>
              <a:ext uri="{FF2B5EF4-FFF2-40B4-BE49-F238E27FC236}">
                <a16:creationId xmlns:a16="http://schemas.microsoft.com/office/drawing/2014/main" id="{ADC5446D-3469-43DA-ACE3-2AEC5B903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725952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6" name="Segnaposto testo 7">
            <a:extLst>
              <a:ext uri="{FF2B5EF4-FFF2-40B4-BE49-F238E27FC236}">
                <a16:creationId xmlns:a16="http://schemas.microsoft.com/office/drawing/2014/main" id="{4BF91944-817D-4080-9FC7-1C01D3C52F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68794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27" name="Segnaposto testo 7">
            <a:extLst>
              <a:ext uri="{FF2B5EF4-FFF2-40B4-BE49-F238E27FC236}">
                <a16:creationId xmlns:a16="http://schemas.microsoft.com/office/drawing/2014/main" id="{B6FC5678-B04A-4631-9DFF-776737E9C8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968794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28" name="Segnaposto immagine 8">
            <a:extLst>
              <a:ext uri="{FF2B5EF4-FFF2-40B4-BE49-F238E27FC236}">
                <a16:creationId xmlns:a16="http://schemas.microsoft.com/office/drawing/2014/main" id="{BF024C2A-A070-4BF1-BA78-8FDD47DED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9066634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9" name="Segnaposto testo 7">
            <a:extLst>
              <a:ext uri="{FF2B5EF4-FFF2-40B4-BE49-F238E27FC236}">
                <a16:creationId xmlns:a16="http://schemas.microsoft.com/office/drawing/2014/main" id="{72D75690-3F0F-4257-84B4-90CB4E6BB7E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775905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30" name="Segnaposto testo 7">
            <a:extLst>
              <a:ext uri="{FF2B5EF4-FFF2-40B4-BE49-F238E27FC236}">
                <a16:creationId xmlns:a16="http://schemas.microsoft.com/office/drawing/2014/main" id="{FC3E89DF-7D8F-458A-910F-B06B607998A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775905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</p:spTree>
    <p:extLst>
      <p:ext uri="{BB962C8B-B14F-4D97-AF65-F5344CB8AC3E}">
        <p14:creationId xmlns:p14="http://schemas.microsoft.com/office/powerpoint/2010/main" val="3726095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_Org grafic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9" name="Figura a mano libera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8" name="Segnaposto immagine 8">
            <a:extLst>
              <a:ext uri="{FF2B5EF4-FFF2-40B4-BE49-F238E27FC236}">
                <a16:creationId xmlns:a16="http://schemas.microsoft.com/office/drawing/2014/main" id="{48934421-B8F7-41B6-9EC4-5E3C49742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596641" y="1981200"/>
            <a:ext cx="1523993" cy="1523994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4BACF049-4E3E-418D-9DB0-9D63BDDD25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25441" y="2618469"/>
            <a:ext cx="3108959" cy="424732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it-IT" noProof="0"/>
              <a:t>INSERIRE IL TESTO </a:t>
            </a:r>
          </a:p>
        </p:txBody>
      </p:sp>
      <p:sp>
        <p:nvSpPr>
          <p:cNvPr id="12" name="Segnaposto testo 7">
            <a:extLst>
              <a:ext uri="{FF2B5EF4-FFF2-40B4-BE49-F238E27FC236}">
                <a16:creationId xmlns:a16="http://schemas.microsoft.com/office/drawing/2014/main" id="{EFE2AF5B-D21D-4FE5-932F-F2989F6E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25441" y="2999470"/>
            <a:ext cx="3108959" cy="323629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2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266B4E82-4E92-438C-9DBD-FDAC98DBA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6165169" y="-112012"/>
            <a:ext cx="0" cy="896112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egnaposto immagine 8">
            <a:extLst>
              <a:ext uri="{FF2B5EF4-FFF2-40B4-BE49-F238E27FC236}">
                <a16:creationId xmlns:a16="http://schemas.microsoft.com/office/drawing/2014/main" id="{5C2A05E4-0266-470B-94B6-0EA500EFD5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05272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7" name="Segnaposto testo 7">
            <a:extLst>
              <a:ext uri="{FF2B5EF4-FFF2-40B4-BE49-F238E27FC236}">
                <a16:creationId xmlns:a16="http://schemas.microsoft.com/office/drawing/2014/main" id="{8B705CE2-63BB-44EF-9494-D7197888F26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2000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18" name="Segnaposto testo 7">
            <a:extLst>
              <a:ext uri="{FF2B5EF4-FFF2-40B4-BE49-F238E27FC236}">
                <a16:creationId xmlns:a16="http://schemas.microsoft.com/office/drawing/2014/main" id="{91C9BD3E-CCA7-4ADF-83CB-175C316AE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62000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19" name="Segnaposto immagine 8">
            <a:extLst>
              <a:ext uri="{FF2B5EF4-FFF2-40B4-BE49-F238E27FC236}">
                <a16:creationId xmlns:a16="http://schemas.microsoft.com/office/drawing/2014/main" id="{DC756ECA-27F0-4309-A411-2021931A3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88152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0" name="Segnaposto testo 7">
            <a:extLst>
              <a:ext uri="{FF2B5EF4-FFF2-40B4-BE49-F238E27FC236}">
                <a16:creationId xmlns:a16="http://schemas.microsoft.com/office/drawing/2014/main" id="{BCC1B1EE-9270-494A-B26E-3E81051701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90800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21" name="Segnaposto testo 7">
            <a:extLst>
              <a:ext uri="{FF2B5EF4-FFF2-40B4-BE49-F238E27FC236}">
                <a16:creationId xmlns:a16="http://schemas.microsoft.com/office/drawing/2014/main" id="{621D9997-09EF-468A-A3A6-7C2705CF175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590800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22" name="Segnaposto immagine 8">
            <a:extLst>
              <a:ext uri="{FF2B5EF4-FFF2-40B4-BE49-F238E27FC236}">
                <a16:creationId xmlns:a16="http://schemas.microsoft.com/office/drawing/2014/main" id="{CC2A50A3-3A8F-469D-B16E-A06FD4C2A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69127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3" name="Segnaposto testo 7">
            <a:extLst>
              <a:ext uri="{FF2B5EF4-FFF2-40B4-BE49-F238E27FC236}">
                <a16:creationId xmlns:a16="http://schemas.microsoft.com/office/drawing/2014/main" id="{065EDDEE-214F-4148-8B8C-0BA5AEF765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00550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24" name="Segnaposto testo 7">
            <a:extLst>
              <a:ext uri="{FF2B5EF4-FFF2-40B4-BE49-F238E27FC236}">
                <a16:creationId xmlns:a16="http://schemas.microsoft.com/office/drawing/2014/main" id="{520C0E2F-F27A-44AC-BB9A-74F62BEC57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00550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25" name="Segnaposto immagine 8">
            <a:extLst>
              <a:ext uri="{FF2B5EF4-FFF2-40B4-BE49-F238E27FC236}">
                <a16:creationId xmlns:a16="http://schemas.microsoft.com/office/drawing/2014/main" id="{ADC5446D-3469-43DA-ACE3-2AEC5B903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650102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6" name="Segnaposto testo 7">
            <a:extLst>
              <a:ext uri="{FF2B5EF4-FFF2-40B4-BE49-F238E27FC236}">
                <a16:creationId xmlns:a16="http://schemas.microsoft.com/office/drawing/2014/main" id="{4BF91944-817D-4080-9FC7-1C01D3C52F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10300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27" name="Segnaposto testo 7">
            <a:extLst>
              <a:ext uri="{FF2B5EF4-FFF2-40B4-BE49-F238E27FC236}">
                <a16:creationId xmlns:a16="http://schemas.microsoft.com/office/drawing/2014/main" id="{B6FC5678-B04A-4631-9DFF-776737E9C8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10300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28" name="Segnaposto immagine 8">
            <a:extLst>
              <a:ext uri="{FF2B5EF4-FFF2-40B4-BE49-F238E27FC236}">
                <a16:creationId xmlns:a16="http://schemas.microsoft.com/office/drawing/2014/main" id="{BF024C2A-A070-4BF1-BA78-8FDD47DED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308140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9" name="Segnaposto testo 7">
            <a:extLst>
              <a:ext uri="{FF2B5EF4-FFF2-40B4-BE49-F238E27FC236}">
                <a16:creationId xmlns:a16="http://schemas.microsoft.com/office/drawing/2014/main" id="{72D75690-3F0F-4257-84B4-90CB4E6BB7E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17411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30" name="Segnaposto testo 7">
            <a:extLst>
              <a:ext uri="{FF2B5EF4-FFF2-40B4-BE49-F238E27FC236}">
                <a16:creationId xmlns:a16="http://schemas.microsoft.com/office/drawing/2014/main" id="{FC3E89DF-7D8F-458A-910F-B06B607998A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017411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31" name="Segnaposto immagine 8">
            <a:extLst>
              <a:ext uri="{FF2B5EF4-FFF2-40B4-BE49-F238E27FC236}">
                <a16:creationId xmlns:a16="http://schemas.microsoft.com/office/drawing/2014/main" id="{49030BC1-7B5E-4BBD-AB44-8615DCFD46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10115251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32" name="Segnaposto testo 7">
            <a:extLst>
              <a:ext uri="{FF2B5EF4-FFF2-40B4-BE49-F238E27FC236}">
                <a16:creationId xmlns:a16="http://schemas.microsoft.com/office/drawing/2014/main" id="{10ED1CED-11B2-4927-93A4-CE47939F0AE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824522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33" name="Segnaposto testo 7">
            <a:extLst>
              <a:ext uri="{FF2B5EF4-FFF2-40B4-BE49-F238E27FC236}">
                <a16:creationId xmlns:a16="http://schemas.microsoft.com/office/drawing/2014/main" id="{39E2E141-317E-41F9-853F-B96493C8FB9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24522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</p:spTree>
    <p:extLst>
      <p:ext uri="{BB962C8B-B14F-4D97-AF65-F5344CB8AC3E}">
        <p14:creationId xmlns:p14="http://schemas.microsoft.com/office/powerpoint/2010/main" val="3782655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lide titolo_Cur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egnaposto immagine 25">
            <a:extLst>
              <a:ext uri="{FF2B5EF4-FFF2-40B4-BE49-F238E27FC236}">
                <a16:creationId xmlns:a16="http://schemas.microsoft.com/office/drawing/2014/main" id="{32EC3EF4-A2D5-4058-977A-74A37AC365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02525 h 6858000"/>
              <a:gd name="connsiteX3" fmla="*/ 8273508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02525"/>
                </a:lnTo>
                <a:lnTo>
                  <a:pt x="827350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7" name="Segnaposto testo 16">
            <a:extLst>
              <a:ext uri="{FF2B5EF4-FFF2-40B4-BE49-F238E27FC236}">
                <a16:creationId xmlns:a16="http://schemas.microsoft.com/office/drawing/2014/main" id="{4E7C74DD-4244-46B7-8336-30F7151DB2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8074536" y="3124200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4" name="Segnaposto testo 23">
            <a:extLst>
              <a:ext uri="{FF2B5EF4-FFF2-40B4-BE49-F238E27FC236}">
                <a16:creationId xmlns:a16="http://schemas.microsoft.com/office/drawing/2014/main" id="{9DC663CF-0C67-4619-B40E-7832C4DA1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custGeom>
            <a:avLst/>
            <a:gdLst>
              <a:gd name="connsiteX0" fmla="*/ 0 w 7810500"/>
              <a:gd name="connsiteY0" fmla="*/ 0 h 5638800"/>
              <a:gd name="connsiteX1" fmla="*/ 7810500 w 7810500"/>
              <a:gd name="connsiteY1" fmla="*/ 0 h 5638800"/>
              <a:gd name="connsiteX2" fmla="*/ 7810500 w 7810500"/>
              <a:gd name="connsiteY2" fmla="*/ 3151512 h 5638800"/>
              <a:gd name="connsiteX3" fmla="*/ 6252438 w 7810500"/>
              <a:gd name="connsiteY3" fmla="*/ 5638800 h 5638800"/>
              <a:gd name="connsiteX4" fmla="*/ 0 w 7810500"/>
              <a:gd name="connsiteY4" fmla="*/ 5638800 h 563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0500" h="5638800">
                <a:moveTo>
                  <a:pt x="0" y="0"/>
                </a:moveTo>
                <a:lnTo>
                  <a:pt x="7810500" y="0"/>
                </a:lnTo>
                <a:lnTo>
                  <a:pt x="7810500" y="3151512"/>
                </a:lnTo>
                <a:lnTo>
                  <a:pt x="6252438" y="5638800"/>
                </a:lnTo>
                <a:lnTo>
                  <a:pt x="0" y="5638800"/>
                </a:lnTo>
                <a:close/>
              </a:path>
            </a:pathLst>
          </a:cu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163809" y="1905000"/>
            <a:ext cx="5864382" cy="2275238"/>
          </a:xfrm>
        </p:spPr>
        <p:txBody>
          <a:bodyPr rtlCol="0" anchor="t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4059707" y="4297679"/>
            <a:ext cx="4072586" cy="1463040"/>
          </a:xfrm>
        </p:spPr>
        <p:txBody>
          <a:bodyPr lIns="91440" rIns="91440" rtlCol="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7664319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_Org grafic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9" name="Figura a mano libera: Forma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8" name="Segnaposto immagine 8">
            <a:extLst>
              <a:ext uri="{FF2B5EF4-FFF2-40B4-BE49-F238E27FC236}">
                <a16:creationId xmlns:a16="http://schemas.microsoft.com/office/drawing/2014/main" id="{48934421-B8F7-41B6-9EC4-5E3C49742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178095" y="1905000"/>
            <a:ext cx="1255400" cy="125540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4BACF049-4E3E-418D-9DB0-9D63BDDD25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01136" y="2288331"/>
            <a:ext cx="3108959" cy="290097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it-IT" noProof="0"/>
              <a:t>INSERIRE IL TESTO </a:t>
            </a:r>
          </a:p>
        </p:txBody>
      </p:sp>
      <p:sp>
        <p:nvSpPr>
          <p:cNvPr id="12" name="Segnaposto testo 7">
            <a:extLst>
              <a:ext uri="{FF2B5EF4-FFF2-40B4-BE49-F238E27FC236}">
                <a16:creationId xmlns:a16="http://schemas.microsoft.com/office/drawing/2014/main" id="{EFE2AF5B-D21D-4FE5-932F-F2989F6E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01136" y="2566041"/>
            <a:ext cx="3108959" cy="221043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2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266B4E82-4E92-438C-9DBD-FDAC98DBA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6165169" y="-670561"/>
            <a:ext cx="0" cy="896112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egnaposto immagine 8">
            <a:extLst>
              <a:ext uri="{FF2B5EF4-FFF2-40B4-BE49-F238E27FC236}">
                <a16:creationId xmlns:a16="http://schemas.microsoft.com/office/drawing/2014/main" id="{5C2A05E4-0266-470B-94B6-0EA500EFD5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109844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7" name="Segnaposto testo 7">
            <a:extLst>
              <a:ext uri="{FF2B5EF4-FFF2-40B4-BE49-F238E27FC236}">
                <a16:creationId xmlns:a16="http://schemas.microsoft.com/office/drawing/2014/main" id="{8B705CE2-63BB-44EF-9494-D7197888F26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2000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18" name="Segnaposto testo 7">
            <a:extLst>
              <a:ext uri="{FF2B5EF4-FFF2-40B4-BE49-F238E27FC236}">
                <a16:creationId xmlns:a16="http://schemas.microsoft.com/office/drawing/2014/main" id="{91C9BD3E-CCA7-4ADF-83CB-175C316AE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62000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19" name="Segnaposto immagine 8">
            <a:extLst>
              <a:ext uri="{FF2B5EF4-FFF2-40B4-BE49-F238E27FC236}">
                <a16:creationId xmlns:a16="http://schemas.microsoft.com/office/drawing/2014/main" id="{DC756ECA-27F0-4309-A411-2021931A3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292724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0" name="Segnaposto testo 7">
            <a:extLst>
              <a:ext uri="{FF2B5EF4-FFF2-40B4-BE49-F238E27FC236}">
                <a16:creationId xmlns:a16="http://schemas.microsoft.com/office/drawing/2014/main" id="{BCC1B1EE-9270-494A-B26E-3E81051701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90800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21" name="Segnaposto testo 7">
            <a:extLst>
              <a:ext uri="{FF2B5EF4-FFF2-40B4-BE49-F238E27FC236}">
                <a16:creationId xmlns:a16="http://schemas.microsoft.com/office/drawing/2014/main" id="{621D9997-09EF-468A-A3A6-7C2705CF175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590800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22" name="Segnaposto immagine 8">
            <a:extLst>
              <a:ext uri="{FF2B5EF4-FFF2-40B4-BE49-F238E27FC236}">
                <a16:creationId xmlns:a16="http://schemas.microsoft.com/office/drawing/2014/main" id="{CC2A50A3-3A8F-469D-B16E-A06FD4C2A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473699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3" name="Segnaposto testo 7">
            <a:extLst>
              <a:ext uri="{FF2B5EF4-FFF2-40B4-BE49-F238E27FC236}">
                <a16:creationId xmlns:a16="http://schemas.microsoft.com/office/drawing/2014/main" id="{065EDDEE-214F-4148-8B8C-0BA5AEF765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00550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24" name="Segnaposto testo 7">
            <a:extLst>
              <a:ext uri="{FF2B5EF4-FFF2-40B4-BE49-F238E27FC236}">
                <a16:creationId xmlns:a16="http://schemas.microsoft.com/office/drawing/2014/main" id="{520C0E2F-F27A-44AC-BB9A-74F62BEC57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00550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25" name="Segnaposto immagine 8">
            <a:extLst>
              <a:ext uri="{FF2B5EF4-FFF2-40B4-BE49-F238E27FC236}">
                <a16:creationId xmlns:a16="http://schemas.microsoft.com/office/drawing/2014/main" id="{ADC5446D-3469-43DA-ACE3-2AEC5B903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654674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6" name="Segnaposto testo 7">
            <a:extLst>
              <a:ext uri="{FF2B5EF4-FFF2-40B4-BE49-F238E27FC236}">
                <a16:creationId xmlns:a16="http://schemas.microsoft.com/office/drawing/2014/main" id="{4BF91944-817D-4080-9FC7-1C01D3C52F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10300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27" name="Segnaposto testo 7">
            <a:extLst>
              <a:ext uri="{FF2B5EF4-FFF2-40B4-BE49-F238E27FC236}">
                <a16:creationId xmlns:a16="http://schemas.microsoft.com/office/drawing/2014/main" id="{B6FC5678-B04A-4631-9DFF-776737E9C8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10300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28" name="Segnaposto immagine 8">
            <a:extLst>
              <a:ext uri="{FF2B5EF4-FFF2-40B4-BE49-F238E27FC236}">
                <a16:creationId xmlns:a16="http://schemas.microsoft.com/office/drawing/2014/main" id="{BF024C2A-A070-4BF1-BA78-8FDD47DED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6" hasCustomPrompt="1"/>
          </p:nvPr>
        </p:nvSpPr>
        <p:spPr>
          <a:xfrm>
            <a:off x="8353860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9" name="Segnaposto testo 7">
            <a:extLst>
              <a:ext uri="{FF2B5EF4-FFF2-40B4-BE49-F238E27FC236}">
                <a16:creationId xmlns:a16="http://schemas.microsoft.com/office/drawing/2014/main" id="{72D75690-3F0F-4257-84B4-90CB4E6BB7E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17411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30" name="Segnaposto testo 7">
            <a:extLst>
              <a:ext uri="{FF2B5EF4-FFF2-40B4-BE49-F238E27FC236}">
                <a16:creationId xmlns:a16="http://schemas.microsoft.com/office/drawing/2014/main" id="{FC3E89DF-7D8F-458A-910F-B06B607998A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017411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31" name="Segnaposto immagine 8">
            <a:extLst>
              <a:ext uri="{FF2B5EF4-FFF2-40B4-BE49-F238E27FC236}">
                <a16:creationId xmlns:a16="http://schemas.microsoft.com/office/drawing/2014/main" id="{49030BC1-7B5E-4BBD-AB44-8615DCFD46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9" hasCustomPrompt="1"/>
          </p:nvPr>
        </p:nvSpPr>
        <p:spPr>
          <a:xfrm>
            <a:off x="10160971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32" name="Segnaposto testo 7">
            <a:extLst>
              <a:ext uri="{FF2B5EF4-FFF2-40B4-BE49-F238E27FC236}">
                <a16:creationId xmlns:a16="http://schemas.microsoft.com/office/drawing/2014/main" id="{10ED1CED-11B2-4927-93A4-CE47939F0AE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824522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33" name="Segnaposto testo 7">
            <a:extLst>
              <a:ext uri="{FF2B5EF4-FFF2-40B4-BE49-F238E27FC236}">
                <a16:creationId xmlns:a16="http://schemas.microsoft.com/office/drawing/2014/main" id="{39E2E141-317E-41F9-853F-B96493C8FB9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24522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A69BD202-1C38-47A5-8B06-0AADB78AA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6165169" y="2642433"/>
            <a:ext cx="0" cy="556415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Segnaposto immagine 8">
            <a:extLst>
              <a:ext uri="{FF2B5EF4-FFF2-40B4-BE49-F238E27FC236}">
                <a16:creationId xmlns:a16="http://schemas.microsoft.com/office/drawing/2014/main" id="{68CF0B9D-069C-46BA-9B77-7BDE114F3E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45" hasCustomPrompt="1"/>
          </p:nvPr>
        </p:nvSpPr>
        <p:spPr>
          <a:xfrm>
            <a:off x="2927249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39" name="Segnaposto testo 7">
            <a:extLst>
              <a:ext uri="{FF2B5EF4-FFF2-40B4-BE49-F238E27FC236}">
                <a16:creationId xmlns:a16="http://schemas.microsoft.com/office/drawing/2014/main" id="{6EB5CB55-9BF0-4309-AA93-9540CDA1CE2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590800" y="5988389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40" name="Segnaposto testo 7">
            <a:extLst>
              <a:ext uri="{FF2B5EF4-FFF2-40B4-BE49-F238E27FC236}">
                <a16:creationId xmlns:a16="http://schemas.microsoft.com/office/drawing/2014/main" id="{184A6FF6-89E5-41B3-83AD-E1F1AC1C7187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90800" y="6158401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41" name="Segnaposto immagine 8">
            <a:extLst>
              <a:ext uri="{FF2B5EF4-FFF2-40B4-BE49-F238E27FC236}">
                <a16:creationId xmlns:a16="http://schemas.microsoft.com/office/drawing/2014/main" id="{65909E03-0C86-44C4-9260-484E8CF63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48" hasCustomPrompt="1"/>
          </p:nvPr>
        </p:nvSpPr>
        <p:spPr>
          <a:xfrm>
            <a:off x="4736999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42" name="Segnaposto testo 7">
            <a:extLst>
              <a:ext uri="{FF2B5EF4-FFF2-40B4-BE49-F238E27FC236}">
                <a16:creationId xmlns:a16="http://schemas.microsoft.com/office/drawing/2014/main" id="{0D08C690-4C72-47C4-ADBC-6DBFC463FC3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00550" y="5988389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43" name="Segnaposto testo 7">
            <a:extLst>
              <a:ext uri="{FF2B5EF4-FFF2-40B4-BE49-F238E27FC236}">
                <a16:creationId xmlns:a16="http://schemas.microsoft.com/office/drawing/2014/main" id="{FEBB122E-6E5D-4B48-91C0-C6EB8BA3D2D9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400550" y="6158401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44" name="Segnaposto immagine 8">
            <a:extLst>
              <a:ext uri="{FF2B5EF4-FFF2-40B4-BE49-F238E27FC236}">
                <a16:creationId xmlns:a16="http://schemas.microsoft.com/office/drawing/2014/main" id="{A968314E-9F6B-4D90-BC2A-C5BB6AC70F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51" hasCustomPrompt="1"/>
          </p:nvPr>
        </p:nvSpPr>
        <p:spPr>
          <a:xfrm>
            <a:off x="6546749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45" name="Segnaposto testo 7">
            <a:extLst>
              <a:ext uri="{FF2B5EF4-FFF2-40B4-BE49-F238E27FC236}">
                <a16:creationId xmlns:a16="http://schemas.microsoft.com/office/drawing/2014/main" id="{98FF5C01-8CE1-475F-A59A-011328494FC8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10300" y="5988389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46" name="Segnaposto testo 7">
            <a:extLst>
              <a:ext uri="{FF2B5EF4-FFF2-40B4-BE49-F238E27FC236}">
                <a16:creationId xmlns:a16="http://schemas.microsoft.com/office/drawing/2014/main" id="{DC690F93-088F-498C-9B26-2DCE00A1145F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210300" y="6158401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  <p:sp>
        <p:nvSpPr>
          <p:cNvPr id="47" name="Segnaposto immagine 8">
            <a:extLst>
              <a:ext uri="{FF2B5EF4-FFF2-40B4-BE49-F238E27FC236}">
                <a16:creationId xmlns:a16="http://schemas.microsoft.com/office/drawing/2014/main" id="{1D462CE1-BEE9-45C4-AB54-354D05E69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54" hasCustomPrompt="1"/>
          </p:nvPr>
        </p:nvSpPr>
        <p:spPr>
          <a:xfrm>
            <a:off x="8353860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48" name="Segnaposto testo 7">
            <a:extLst>
              <a:ext uri="{FF2B5EF4-FFF2-40B4-BE49-F238E27FC236}">
                <a16:creationId xmlns:a16="http://schemas.microsoft.com/office/drawing/2014/main" id="{9FA2731A-D1B2-4144-8373-12B9313F9BF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17411" y="5988389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NOME</a:t>
            </a:r>
          </a:p>
        </p:txBody>
      </p:sp>
      <p:sp>
        <p:nvSpPr>
          <p:cNvPr id="49" name="Segnaposto testo 7">
            <a:extLst>
              <a:ext uri="{FF2B5EF4-FFF2-40B4-BE49-F238E27FC236}">
                <a16:creationId xmlns:a16="http://schemas.microsoft.com/office/drawing/2014/main" id="{F61DF59D-6B27-4EC6-A151-0F9B99DC805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017411" y="6158401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Descrizione</a:t>
            </a:r>
          </a:p>
        </p:txBody>
      </p:sp>
    </p:spTree>
    <p:extLst>
      <p:ext uri="{BB962C8B-B14F-4D97-AF65-F5344CB8AC3E}">
        <p14:creationId xmlns:p14="http://schemas.microsoft.com/office/powerpoint/2010/main" val="1020462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 lato patch 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igura a mano libera: Forma 33">
            <a:extLst>
              <a:ext uri="{FF2B5EF4-FFF2-40B4-BE49-F238E27FC236}">
                <a16:creationId xmlns:a16="http://schemas.microsoft.com/office/drawing/2014/main" id="{724AA86D-A811-42CE-8C83-8053DFC66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6" name="Segnaposto numero diapositiva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15" name="Figura a mano libera: Forma 14">
            <a:extLst>
              <a:ext uri="{FF2B5EF4-FFF2-40B4-BE49-F238E27FC236}">
                <a16:creationId xmlns:a16="http://schemas.microsoft.com/office/drawing/2014/main" id="{89314C5F-7D40-40CF-8951-9660A5ACE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800052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uto didascalia immagine_blu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62484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257300" y="3962400"/>
            <a:ext cx="4114800" cy="1981200"/>
          </a:xfrm>
        </p:spPr>
        <p:txBody>
          <a:bodyPr rtlCol="0" anchor="ctr">
            <a:noAutofit/>
          </a:bodyPr>
          <a:lstStyle>
            <a:lvl1pPr algn="ctr">
              <a:lnSpc>
                <a:spcPct val="80000"/>
              </a:lnSpc>
              <a:defRPr sz="4000" b="0" spc="200" baseline="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057900" y="4114800"/>
            <a:ext cx="4876800" cy="1371602"/>
          </a:xfr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  <p:sp>
        <p:nvSpPr>
          <p:cNvPr id="7" name="Segnaposto testo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381000" y="4840091"/>
            <a:ext cx="1219200" cy="225818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8" name="Segnaposto testo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5029200" y="4840092"/>
            <a:ext cx="1219200" cy="225818"/>
          </a:xfrm>
          <a:solidFill>
            <a:schemeClr val="accent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1927057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uto didascalia immagine_arancion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62484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257300" y="3962400"/>
            <a:ext cx="4114800" cy="1981200"/>
          </a:xfrm>
        </p:spPr>
        <p:txBody>
          <a:bodyPr rtlCol="0" anchor="ctr">
            <a:noAutofit/>
          </a:bodyPr>
          <a:lstStyle>
            <a:lvl1pPr algn="ctr">
              <a:lnSpc>
                <a:spcPct val="80000"/>
              </a:lnSpc>
              <a:defRPr sz="4000" b="0" spc="200" baseline="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057900" y="4114800"/>
            <a:ext cx="4876800" cy="1371602"/>
          </a:xfr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  <p:sp>
        <p:nvSpPr>
          <p:cNvPr id="7" name="Segnaposto testo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381000" y="4840091"/>
            <a:ext cx="1219200" cy="225818"/>
          </a:xfr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8" name="Segnaposto testo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5029200" y="4840092"/>
            <a:ext cx="1219200" cy="225818"/>
          </a:xfrm>
          <a:solidFill>
            <a:schemeClr val="accent5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857058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esto 16">
            <a:extLst>
              <a:ext uri="{FF2B5EF4-FFF2-40B4-BE49-F238E27FC236}">
                <a16:creationId xmlns:a16="http://schemas.microsoft.com/office/drawing/2014/main" id="{7B86D83E-A097-4B71-82C6-197A18DD3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10104322" y="3587303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7" name="Segnaposto testo 16">
            <a:extLst>
              <a:ext uri="{FF2B5EF4-FFF2-40B4-BE49-F238E27FC236}">
                <a16:creationId xmlns:a16="http://schemas.microsoft.com/office/drawing/2014/main" id="{A2552DEC-1A1C-4055-B5AF-D7C796522F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0" y="0"/>
            <a:ext cx="11620500" cy="6591300"/>
          </a:xfrm>
          <a:solidFill>
            <a:schemeClr val="accent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850" y="2679192"/>
            <a:ext cx="9963150" cy="1499616"/>
          </a:xfrm>
          <a:noFill/>
        </p:spPr>
        <p:txBody>
          <a:bodyPr rtlCol="0"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8" name="Segnaposto testo 16">
            <a:extLst>
              <a:ext uri="{FF2B5EF4-FFF2-40B4-BE49-F238E27FC236}">
                <a16:creationId xmlns:a16="http://schemas.microsoft.com/office/drawing/2014/main" id="{565D4960-2277-429C-B87B-08014535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2679192"/>
            <a:ext cx="533400" cy="1499616"/>
          </a:xfrm>
          <a:solidFill>
            <a:schemeClr val="accent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1575266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esto 16">
            <a:extLst>
              <a:ext uri="{FF2B5EF4-FFF2-40B4-BE49-F238E27FC236}">
                <a16:creationId xmlns:a16="http://schemas.microsoft.com/office/drawing/2014/main" id="{7B86D83E-A097-4B71-82C6-197A18DD3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10104322" y="3587303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7" name="Segnaposto testo 16">
            <a:extLst>
              <a:ext uri="{FF2B5EF4-FFF2-40B4-BE49-F238E27FC236}">
                <a16:creationId xmlns:a16="http://schemas.microsoft.com/office/drawing/2014/main" id="{A2552DEC-1A1C-4055-B5AF-D7C796522F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0" y="0"/>
            <a:ext cx="11620500" cy="6591300"/>
          </a:xfrm>
          <a:solidFill>
            <a:schemeClr val="accent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850" y="2679192"/>
            <a:ext cx="9963150" cy="1499616"/>
          </a:xfrm>
          <a:noFill/>
        </p:spPr>
        <p:txBody>
          <a:bodyPr rtlCol="0"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8" name="Segnaposto testo 16">
            <a:extLst>
              <a:ext uri="{FF2B5EF4-FFF2-40B4-BE49-F238E27FC236}">
                <a16:creationId xmlns:a16="http://schemas.microsoft.com/office/drawing/2014/main" id="{565D4960-2277-429C-B87B-08014535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2679192"/>
            <a:ext cx="533400" cy="1499616"/>
          </a:xfrm>
          <a:solidFill>
            <a:schemeClr val="tx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40317223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esto 16">
            <a:extLst>
              <a:ext uri="{FF2B5EF4-FFF2-40B4-BE49-F238E27FC236}">
                <a16:creationId xmlns:a16="http://schemas.microsoft.com/office/drawing/2014/main" id="{7B86D83E-A097-4B71-82C6-197A18DD3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10104322" y="3587303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7" name="Segnaposto testo 16">
            <a:extLst>
              <a:ext uri="{FF2B5EF4-FFF2-40B4-BE49-F238E27FC236}">
                <a16:creationId xmlns:a16="http://schemas.microsoft.com/office/drawing/2014/main" id="{A2552DEC-1A1C-4055-B5AF-D7C796522F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0" y="0"/>
            <a:ext cx="11620500" cy="6591300"/>
          </a:xfrm>
          <a:solidFill>
            <a:schemeClr val="accent5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850" y="2679192"/>
            <a:ext cx="9963150" cy="1499616"/>
          </a:xfrm>
          <a:noFill/>
        </p:spPr>
        <p:txBody>
          <a:bodyPr rtlCol="0"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8" name="Segnaposto testo 16">
            <a:extLst>
              <a:ext uri="{FF2B5EF4-FFF2-40B4-BE49-F238E27FC236}">
                <a16:creationId xmlns:a16="http://schemas.microsoft.com/office/drawing/2014/main" id="{565D4960-2277-429C-B87B-08014535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2679192"/>
            <a:ext cx="533400" cy="1499616"/>
          </a:xfrm>
          <a:solidFill>
            <a:schemeClr val="accent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9861092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egnaposto immagine 8">
            <a:extLst>
              <a:ext uri="{FF2B5EF4-FFF2-40B4-BE49-F238E27FC236}">
                <a16:creationId xmlns:a16="http://schemas.microsoft.com/office/drawing/2014/main" id="{489EE1C9-68AE-4BDD-B34C-9DE809C4DD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7" name="Segnaposto testo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2">
              <a:alpha val="84000"/>
            </a:schemeClr>
          </a:solidFill>
          <a:effectLst/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6" name="Segnaposto testo 16">
            <a:extLst>
              <a:ext uri="{FF2B5EF4-FFF2-40B4-BE49-F238E27FC236}">
                <a16:creationId xmlns:a16="http://schemas.microsoft.com/office/drawing/2014/main" id="{9F89ADF8-2320-4EC3-98EA-5CB618A528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0"/>
            <a:ext cx="6781800" cy="6324600"/>
          </a:xfrm>
          <a:solidFill>
            <a:schemeClr val="tx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825" y="2265916"/>
            <a:ext cx="5314950" cy="3488998"/>
          </a:xfrm>
          <a:noFill/>
        </p:spPr>
        <p:txBody>
          <a:bodyPr rtlCol="0"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074D12B-58A6-47D1-9B2D-697AB265C8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6625375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immagine 7">
            <a:extLst>
              <a:ext uri="{FF2B5EF4-FFF2-40B4-BE49-F238E27FC236}">
                <a16:creationId xmlns:a16="http://schemas.microsoft.com/office/drawing/2014/main" id="{6E015B08-6C1F-4B1F-8038-D3C209BA0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5378958"/>
            <a:ext cx="12191999" cy="1479041"/>
          </a:xfrm>
          <a:custGeom>
            <a:avLst/>
            <a:gdLst>
              <a:gd name="connsiteX0" fmla="*/ 8243540 w 12191999"/>
              <a:gd name="connsiteY0" fmla="*/ 0 h 1479041"/>
              <a:gd name="connsiteX1" fmla="*/ 12191999 w 12191999"/>
              <a:gd name="connsiteY1" fmla="*/ 0 h 1479041"/>
              <a:gd name="connsiteX2" fmla="*/ 12191999 w 12191999"/>
              <a:gd name="connsiteY2" fmla="*/ 1479041 h 1479041"/>
              <a:gd name="connsiteX3" fmla="*/ 0 w 12191999"/>
              <a:gd name="connsiteY3" fmla="*/ 1479041 h 1479041"/>
              <a:gd name="connsiteX4" fmla="*/ 0 w 12191999"/>
              <a:gd name="connsiteY4" fmla="*/ 344224 h 1479041"/>
              <a:gd name="connsiteX5" fmla="*/ 7982281 w 12191999"/>
              <a:gd name="connsiteY5" fmla="*/ 344224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1479041">
                <a:moveTo>
                  <a:pt x="8243540" y="0"/>
                </a:moveTo>
                <a:lnTo>
                  <a:pt x="12191999" y="0"/>
                </a:lnTo>
                <a:lnTo>
                  <a:pt x="12191999" y="1479041"/>
                </a:lnTo>
                <a:lnTo>
                  <a:pt x="0" y="1479041"/>
                </a:lnTo>
                <a:lnTo>
                  <a:pt x="0" y="344224"/>
                </a:lnTo>
                <a:lnTo>
                  <a:pt x="7982281" y="34422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7" name="Segnaposto testo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2"/>
          </a:solidFill>
          <a:effectLst>
            <a:outerShdw blurRad="152400" dist="38100" dir="2700000" algn="tl" rotWithShape="0">
              <a:prstClr val="black">
                <a:alpha val="66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9" y="990600"/>
            <a:ext cx="9144000" cy="2590800"/>
          </a:xfrm>
          <a:noFill/>
        </p:spPr>
        <p:txBody>
          <a:bodyPr rtlCol="0" anchor="t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9" name="Segnaposto testo 16">
            <a:extLst>
              <a:ext uri="{FF2B5EF4-FFF2-40B4-BE49-F238E27FC236}">
                <a16:creationId xmlns:a16="http://schemas.microsoft.com/office/drawing/2014/main" id="{4E78EDD8-13BF-4551-BD7B-C04131A68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33984"/>
            <a:ext cx="304800" cy="1499616"/>
          </a:xfrm>
          <a:solidFill>
            <a:schemeClr val="bg1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973FC1AA-8591-43A1-9962-1599E1A8AB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2735482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immagine 7">
            <a:extLst>
              <a:ext uri="{FF2B5EF4-FFF2-40B4-BE49-F238E27FC236}">
                <a16:creationId xmlns:a16="http://schemas.microsoft.com/office/drawing/2014/main" id="{6E015B08-6C1F-4B1F-8038-D3C209BA0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5378958"/>
            <a:ext cx="12191999" cy="1479041"/>
          </a:xfrm>
          <a:custGeom>
            <a:avLst/>
            <a:gdLst>
              <a:gd name="connsiteX0" fmla="*/ 8243540 w 12191999"/>
              <a:gd name="connsiteY0" fmla="*/ 0 h 1479041"/>
              <a:gd name="connsiteX1" fmla="*/ 12191999 w 12191999"/>
              <a:gd name="connsiteY1" fmla="*/ 0 h 1479041"/>
              <a:gd name="connsiteX2" fmla="*/ 12191999 w 12191999"/>
              <a:gd name="connsiteY2" fmla="*/ 1479041 h 1479041"/>
              <a:gd name="connsiteX3" fmla="*/ 0 w 12191999"/>
              <a:gd name="connsiteY3" fmla="*/ 1479041 h 1479041"/>
              <a:gd name="connsiteX4" fmla="*/ 0 w 12191999"/>
              <a:gd name="connsiteY4" fmla="*/ 344224 h 1479041"/>
              <a:gd name="connsiteX5" fmla="*/ 7982281 w 12191999"/>
              <a:gd name="connsiteY5" fmla="*/ 344224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1479041">
                <a:moveTo>
                  <a:pt x="8243540" y="0"/>
                </a:moveTo>
                <a:lnTo>
                  <a:pt x="12191999" y="0"/>
                </a:lnTo>
                <a:lnTo>
                  <a:pt x="12191999" y="1479041"/>
                </a:lnTo>
                <a:lnTo>
                  <a:pt x="0" y="1479041"/>
                </a:lnTo>
                <a:lnTo>
                  <a:pt x="0" y="344224"/>
                </a:lnTo>
                <a:lnTo>
                  <a:pt x="7982281" y="34422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7" name="Segnaposto testo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1"/>
          </a:solidFill>
          <a:effectLst>
            <a:outerShdw blurRad="152400" dist="38100" dir="2700000" algn="tl" rotWithShape="0">
              <a:prstClr val="black">
                <a:alpha val="66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9" y="990600"/>
            <a:ext cx="9144000" cy="2590800"/>
          </a:xfrm>
          <a:noFill/>
        </p:spPr>
        <p:txBody>
          <a:bodyPr rtlCol="0" anchor="t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9" name="Segnaposto testo 16">
            <a:extLst>
              <a:ext uri="{FF2B5EF4-FFF2-40B4-BE49-F238E27FC236}">
                <a16:creationId xmlns:a16="http://schemas.microsoft.com/office/drawing/2014/main" id="{4E78EDD8-13BF-4551-BD7B-C04131A68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33984"/>
            <a:ext cx="304800" cy="1499616"/>
          </a:xfrm>
          <a:solidFill>
            <a:schemeClr val="bg1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7160B2D8-3756-4781-A8DD-692C3F8959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931107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lide titolo_Curr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egnaposto immagine 18">
            <a:extLst>
              <a:ext uri="{FF2B5EF4-FFF2-40B4-BE49-F238E27FC236}">
                <a16:creationId xmlns:a16="http://schemas.microsoft.com/office/drawing/2014/main" id="{018BFA80-A3BB-4316-BD6E-3E5F6B4D89C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7" name="Segnaposto testo 16">
            <a:extLst>
              <a:ext uri="{FF2B5EF4-FFF2-40B4-BE49-F238E27FC236}">
                <a16:creationId xmlns:a16="http://schemas.microsoft.com/office/drawing/2014/main" id="{8F962CE0-5C0C-48F3-A07B-34E33D670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2057400" y="466725"/>
            <a:ext cx="703341" cy="1101901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2" name="Segnaposto testo 16">
            <a:extLst>
              <a:ext uri="{FF2B5EF4-FFF2-40B4-BE49-F238E27FC236}">
                <a16:creationId xmlns:a16="http://schemas.microsoft.com/office/drawing/2014/main" id="{654457EF-8A97-4FCA-9870-5095D09BF8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9067800" y="46482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10" name="Segnaposto testo 16">
            <a:extLst>
              <a:ext uri="{FF2B5EF4-FFF2-40B4-BE49-F238E27FC236}">
                <a16:creationId xmlns:a16="http://schemas.microsoft.com/office/drawing/2014/main" id="{0CC06030-90E1-4B3F-AFDF-369354FBF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solidFill>
            <a:schemeClr val="accent1">
              <a:lumMod val="75000"/>
              <a:alpha val="92000"/>
            </a:schemeClr>
          </a:solidFill>
          <a:effectLst/>
        </p:spPr>
        <p:txBody>
          <a:bodyPr rtlCol="0"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163809" y="1905000"/>
            <a:ext cx="5864382" cy="2275238"/>
          </a:xfrm>
        </p:spPr>
        <p:txBody>
          <a:bodyPr rtlCol="0" anchor="t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4059707" y="4297679"/>
            <a:ext cx="4072586" cy="1463040"/>
          </a:xfrm>
        </p:spPr>
        <p:txBody>
          <a:bodyPr lIns="91440" rIns="91440" rtlCol="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05320110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immagine 7">
            <a:extLst>
              <a:ext uri="{FF2B5EF4-FFF2-40B4-BE49-F238E27FC236}">
                <a16:creationId xmlns:a16="http://schemas.microsoft.com/office/drawing/2014/main" id="{6E015B08-6C1F-4B1F-8038-D3C209BA0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5378958"/>
            <a:ext cx="12191999" cy="1479041"/>
          </a:xfrm>
          <a:custGeom>
            <a:avLst/>
            <a:gdLst>
              <a:gd name="connsiteX0" fmla="*/ 8243540 w 12191999"/>
              <a:gd name="connsiteY0" fmla="*/ 0 h 1479041"/>
              <a:gd name="connsiteX1" fmla="*/ 12191999 w 12191999"/>
              <a:gd name="connsiteY1" fmla="*/ 0 h 1479041"/>
              <a:gd name="connsiteX2" fmla="*/ 12191999 w 12191999"/>
              <a:gd name="connsiteY2" fmla="*/ 1479041 h 1479041"/>
              <a:gd name="connsiteX3" fmla="*/ 0 w 12191999"/>
              <a:gd name="connsiteY3" fmla="*/ 1479041 h 1479041"/>
              <a:gd name="connsiteX4" fmla="*/ 0 w 12191999"/>
              <a:gd name="connsiteY4" fmla="*/ 344224 h 1479041"/>
              <a:gd name="connsiteX5" fmla="*/ 7982281 w 12191999"/>
              <a:gd name="connsiteY5" fmla="*/ 344224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1479041">
                <a:moveTo>
                  <a:pt x="8243540" y="0"/>
                </a:moveTo>
                <a:lnTo>
                  <a:pt x="12191999" y="0"/>
                </a:lnTo>
                <a:lnTo>
                  <a:pt x="12191999" y="1479041"/>
                </a:lnTo>
                <a:lnTo>
                  <a:pt x="0" y="1479041"/>
                </a:lnTo>
                <a:lnTo>
                  <a:pt x="0" y="344224"/>
                </a:lnTo>
                <a:lnTo>
                  <a:pt x="7982281" y="34422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7" name="Segnaposto testo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5"/>
          </a:solidFill>
          <a:effectLst>
            <a:outerShdw blurRad="152400" dist="38100" dir="2700000" algn="tl" rotWithShape="0">
              <a:prstClr val="black">
                <a:alpha val="66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9" y="990600"/>
            <a:ext cx="9144000" cy="2590800"/>
          </a:xfrm>
          <a:noFill/>
        </p:spPr>
        <p:txBody>
          <a:bodyPr rtlCol="0" anchor="t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9" name="Segnaposto testo 16">
            <a:extLst>
              <a:ext uri="{FF2B5EF4-FFF2-40B4-BE49-F238E27FC236}">
                <a16:creationId xmlns:a16="http://schemas.microsoft.com/office/drawing/2014/main" id="{4E78EDD8-13BF-4551-BD7B-C04131A68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33984"/>
            <a:ext cx="304800" cy="1499616"/>
          </a:xfrm>
          <a:solidFill>
            <a:schemeClr val="bg1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9EEDA9EB-20CE-4EA1-9720-40FBEB4561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0063650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immagine 7">
            <a:extLst>
              <a:ext uri="{FF2B5EF4-FFF2-40B4-BE49-F238E27FC236}">
                <a16:creationId xmlns:a16="http://schemas.microsoft.com/office/drawing/2014/main" id="{6E015B08-6C1F-4B1F-8038-D3C209BA0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5378958"/>
            <a:ext cx="12191999" cy="1479041"/>
          </a:xfrm>
          <a:custGeom>
            <a:avLst/>
            <a:gdLst>
              <a:gd name="connsiteX0" fmla="*/ 8243540 w 12191999"/>
              <a:gd name="connsiteY0" fmla="*/ 0 h 1479041"/>
              <a:gd name="connsiteX1" fmla="*/ 12191999 w 12191999"/>
              <a:gd name="connsiteY1" fmla="*/ 0 h 1479041"/>
              <a:gd name="connsiteX2" fmla="*/ 12191999 w 12191999"/>
              <a:gd name="connsiteY2" fmla="*/ 1479041 h 1479041"/>
              <a:gd name="connsiteX3" fmla="*/ 0 w 12191999"/>
              <a:gd name="connsiteY3" fmla="*/ 1479041 h 1479041"/>
              <a:gd name="connsiteX4" fmla="*/ 0 w 12191999"/>
              <a:gd name="connsiteY4" fmla="*/ 344224 h 1479041"/>
              <a:gd name="connsiteX5" fmla="*/ 7982281 w 12191999"/>
              <a:gd name="connsiteY5" fmla="*/ 344224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1479041">
                <a:moveTo>
                  <a:pt x="8243540" y="0"/>
                </a:moveTo>
                <a:lnTo>
                  <a:pt x="12191999" y="0"/>
                </a:lnTo>
                <a:lnTo>
                  <a:pt x="12191999" y="1479041"/>
                </a:lnTo>
                <a:lnTo>
                  <a:pt x="0" y="1479041"/>
                </a:lnTo>
                <a:lnTo>
                  <a:pt x="0" y="344224"/>
                </a:lnTo>
                <a:lnTo>
                  <a:pt x="7982281" y="34422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7" name="Segnaposto testo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6"/>
          </a:solidFill>
          <a:effectLst>
            <a:outerShdw blurRad="152400" dist="38100" dir="2700000" algn="tl" rotWithShape="0">
              <a:prstClr val="black">
                <a:alpha val="66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9" y="990600"/>
            <a:ext cx="9144000" cy="2590800"/>
          </a:xfrm>
          <a:noFill/>
        </p:spPr>
        <p:txBody>
          <a:bodyPr rtlCol="0" anchor="t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9" name="Segnaposto testo 16">
            <a:extLst>
              <a:ext uri="{FF2B5EF4-FFF2-40B4-BE49-F238E27FC236}">
                <a16:creationId xmlns:a16="http://schemas.microsoft.com/office/drawing/2014/main" id="{4E78EDD8-13BF-4551-BD7B-C04131A68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33984"/>
            <a:ext cx="304800" cy="1499616"/>
          </a:xfrm>
          <a:solidFill>
            <a:schemeClr val="bg1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80033509-FE6E-46FC-85C8-B777FBA2F1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64389156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iudi-grazie 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egnaposto testo 52">
            <a:extLst>
              <a:ext uri="{FF2B5EF4-FFF2-40B4-BE49-F238E27FC236}">
                <a16:creationId xmlns:a16="http://schemas.microsoft.com/office/drawing/2014/main" id="{4016877F-9863-4CBC-B4AF-D4764DBA6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1099" y="457200"/>
            <a:ext cx="8128343" cy="6248400"/>
          </a:xfrm>
          <a:custGeom>
            <a:avLst/>
            <a:gdLst>
              <a:gd name="connsiteX0" fmla="*/ 0 w 8128343"/>
              <a:gd name="connsiteY0" fmla="*/ 0 h 6248400"/>
              <a:gd name="connsiteX1" fmla="*/ 8128343 w 8128343"/>
              <a:gd name="connsiteY1" fmla="*/ 0 h 6248400"/>
              <a:gd name="connsiteX2" fmla="*/ 8128343 w 8128343"/>
              <a:gd name="connsiteY2" fmla="*/ 3258609 h 6248400"/>
              <a:gd name="connsiteX3" fmla="*/ 5858354 w 8128343"/>
              <a:gd name="connsiteY3" fmla="*/ 6248400 h 6248400"/>
              <a:gd name="connsiteX4" fmla="*/ 0 w 8128343"/>
              <a:gd name="connsiteY4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343" h="6248400">
                <a:moveTo>
                  <a:pt x="0" y="0"/>
                </a:moveTo>
                <a:lnTo>
                  <a:pt x="8128343" y="0"/>
                </a:lnTo>
                <a:lnTo>
                  <a:pt x="8128343" y="3258609"/>
                </a:lnTo>
                <a:lnTo>
                  <a:pt x="5858354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GB" sz="1800" dirty="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rtl="0"/>
            <a:r>
              <a:rPr lang="it-IT" noProof="0"/>
              <a:t>I</a:t>
            </a:r>
          </a:p>
        </p:txBody>
      </p:sp>
      <p:sp>
        <p:nvSpPr>
          <p:cNvPr id="48" name="Figura a mano libera: Forma 47">
            <a:extLst>
              <a:ext uri="{FF2B5EF4-FFF2-40B4-BE49-F238E27FC236}">
                <a16:creationId xmlns:a16="http://schemas.microsoft.com/office/drawing/2014/main" id="{9070D0C4-1F90-4B84-B84E-8285FA0A01B0}"/>
              </a:ext>
            </a:extLst>
          </p:cNvPr>
          <p:cNvSpPr/>
          <p:nvPr userDrawn="1"/>
        </p:nvSpPr>
        <p:spPr>
          <a:xfrm rot="2232448">
            <a:off x="9455741" y="-926244"/>
            <a:ext cx="131438" cy="8710488"/>
          </a:xfrm>
          <a:custGeom>
            <a:avLst/>
            <a:gdLst>
              <a:gd name="connsiteX0" fmla="*/ 0 w 131438"/>
              <a:gd name="connsiteY0" fmla="*/ 99793 h 8710488"/>
              <a:gd name="connsiteX1" fmla="*/ 131438 w 131438"/>
              <a:gd name="connsiteY1" fmla="*/ 0 h 8710488"/>
              <a:gd name="connsiteX2" fmla="*/ 131438 w 131438"/>
              <a:gd name="connsiteY2" fmla="*/ 8610694 h 8710488"/>
              <a:gd name="connsiteX3" fmla="*/ 0 w 131438"/>
              <a:gd name="connsiteY3" fmla="*/ 8710488 h 871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438" h="8710488">
                <a:moveTo>
                  <a:pt x="0" y="99793"/>
                </a:moveTo>
                <a:lnTo>
                  <a:pt x="131438" y="0"/>
                </a:lnTo>
                <a:lnTo>
                  <a:pt x="131438" y="8610694"/>
                </a:lnTo>
                <a:lnTo>
                  <a:pt x="0" y="8710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49" name="Figura a mano libera: Forma 48">
            <a:extLst>
              <a:ext uri="{FF2B5EF4-FFF2-40B4-BE49-F238E27FC236}">
                <a16:creationId xmlns:a16="http://schemas.microsoft.com/office/drawing/2014/main" id="{B8546525-A0E6-4238-93BC-5D43C93A4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232448">
            <a:off x="9332817" y="-941780"/>
            <a:ext cx="172357" cy="8741560"/>
          </a:xfrm>
          <a:custGeom>
            <a:avLst/>
            <a:gdLst>
              <a:gd name="connsiteX0" fmla="*/ 172357 w 172357"/>
              <a:gd name="connsiteY0" fmla="*/ 0 h 8741560"/>
              <a:gd name="connsiteX1" fmla="*/ 172357 w 172357"/>
              <a:gd name="connsiteY1" fmla="*/ 8610698 h 8741560"/>
              <a:gd name="connsiteX2" fmla="*/ 0 w 172357"/>
              <a:gd name="connsiteY2" fmla="*/ 8741560 h 8741560"/>
              <a:gd name="connsiteX3" fmla="*/ 0 w 172357"/>
              <a:gd name="connsiteY3" fmla="*/ 130862 h 874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357" h="8741560">
                <a:moveTo>
                  <a:pt x="172357" y="0"/>
                </a:moveTo>
                <a:lnTo>
                  <a:pt x="172357" y="8610698"/>
                </a:lnTo>
                <a:lnTo>
                  <a:pt x="0" y="8741560"/>
                </a:lnTo>
                <a:lnTo>
                  <a:pt x="0" y="1308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it-IT" noProof="0"/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599" y="304800"/>
            <a:ext cx="8128343" cy="62484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1378135" y="1219200"/>
            <a:ext cx="7232465" cy="903638"/>
          </a:xfrm>
        </p:spPr>
        <p:txBody>
          <a:bodyPr rtlCol="0"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GRAZIE</a:t>
            </a: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E905A207-2310-4F94-86E5-13B4CCC35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 flipV="1">
            <a:off x="1562101" y="-114299"/>
            <a:ext cx="304797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it-IT" noProof="0"/>
          </a:p>
        </p:txBody>
      </p:sp>
      <p:sp>
        <p:nvSpPr>
          <p:cNvPr id="19" name="Segnaposto immagine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Inserire immagine</a:t>
            </a:r>
          </a:p>
        </p:txBody>
      </p:sp>
    </p:spTree>
    <p:extLst>
      <p:ext uri="{BB962C8B-B14F-4D97-AF65-F5344CB8AC3E}">
        <p14:creationId xmlns:p14="http://schemas.microsoft.com/office/powerpoint/2010/main" val="3932519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iudi-graz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egnaposto immagine 25">
            <a:extLst>
              <a:ext uri="{FF2B5EF4-FFF2-40B4-BE49-F238E27FC236}">
                <a16:creationId xmlns:a16="http://schemas.microsoft.com/office/drawing/2014/main" id="{32EC3EF4-A2D5-4058-977A-74A37AC365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02525 h 6858000"/>
              <a:gd name="connsiteX3" fmla="*/ 8273508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02525"/>
                </a:lnTo>
                <a:lnTo>
                  <a:pt x="827350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27" name="Segnaposto testo 16">
            <a:extLst>
              <a:ext uri="{FF2B5EF4-FFF2-40B4-BE49-F238E27FC236}">
                <a16:creationId xmlns:a16="http://schemas.microsoft.com/office/drawing/2014/main" id="{4E7C74DD-4244-46B7-8336-30F7151DB2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8074536" y="3124200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4" name="Segnaposto testo 23">
            <a:extLst>
              <a:ext uri="{FF2B5EF4-FFF2-40B4-BE49-F238E27FC236}">
                <a16:creationId xmlns:a16="http://schemas.microsoft.com/office/drawing/2014/main" id="{9DC663CF-0C67-4619-B40E-7832C4DA1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custGeom>
            <a:avLst/>
            <a:gdLst>
              <a:gd name="connsiteX0" fmla="*/ 0 w 7810500"/>
              <a:gd name="connsiteY0" fmla="*/ 0 h 5638800"/>
              <a:gd name="connsiteX1" fmla="*/ 7810500 w 7810500"/>
              <a:gd name="connsiteY1" fmla="*/ 0 h 5638800"/>
              <a:gd name="connsiteX2" fmla="*/ 7810500 w 7810500"/>
              <a:gd name="connsiteY2" fmla="*/ 3151512 h 5638800"/>
              <a:gd name="connsiteX3" fmla="*/ 6252438 w 7810500"/>
              <a:gd name="connsiteY3" fmla="*/ 5638800 h 5638800"/>
              <a:gd name="connsiteX4" fmla="*/ 0 w 7810500"/>
              <a:gd name="connsiteY4" fmla="*/ 5638800 h 563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0500" h="5638800">
                <a:moveTo>
                  <a:pt x="0" y="0"/>
                </a:moveTo>
                <a:lnTo>
                  <a:pt x="7810500" y="0"/>
                </a:lnTo>
                <a:lnTo>
                  <a:pt x="7810500" y="3151512"/>
                </a:lnTo>
                <a:lnTo>
                  <a:pt x="6252438" y="5638800"/>
                </a:lnTo>
                <a:lnTo>
                  <a:pt x="0" y="5638800"/>
                </a:lnTo>
                <a:close/>
              </a:path>
            </a:pathLst>
          </a:cu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3163809" y="1905000"/>
            <a:ext cx="5864382" cy="2275238"/>
          </a:xfrm>
        </p:spPr>
        <p:txBody>
          <a:bodyPr rtlCol="0" anchor="ctr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GRAZIE</a:t>
            </a:r>
          </a:p>
        </p:txBody>
      </p:sp>
    </p:spTree>
    <p:extLst>
      <p:ext uri="{BB962C8B-B14F-4D97-AF65-F5344CB8AC3E}">
        <p14:creationId xmlns:p14="http://schemas.microsoft.com/office/powerpoint/2010/main" val="16122032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iudi-grazie 3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egnaposto immagine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7" name="Segnaposto testo 16">
            <a:extLst>
              <a:ext uri="{FF2B5EF4-FFF2-40B4-BE49-F238E27FC236}">
                <a16:creationId xmlns:a16="http://schemas.microsoft.com/office/drawing/2014/main" id="{8F962CE0-5C0C-48F3-A07B-34E33D670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2057400" y="466725"/>
            <a:ext cx="703341" cy="1101901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2" name="Segnaposto testo 16">
            <a:extLst>
              <a:ext uri="{FF2B5EF4-FFF2-40B4-BE49-F238E27FC236}">
                <a16:creationId xmlns:a16="http://schemas.microsoft.com/office/drawing/2014/main" id="{654457EF-8A97-4FCA-9870-5095D09BF8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9067800" y="46482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10" name="Segnaposto testo 16">
            <a:extLst>
              <a:ext uri="{FF2B5EF4-FFF2-40B4-BE49-F238E27FC236}">
                <a16:creationId xmlns:a16="http://schemas.microsoft.com/office/drawing/2014/main" id="{0CC06030-90E1-4B3F-AFDF-369354FBF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solidFill>
            <a:schemeClr val="accent1">
              <a:lumMod val="75000"/>
              <a:alpha val="92000"/>
            </a:schemeClr>
          </a:solidFill>
          <a:effectLst/>
        </p:spPr>
        <p:txBody>
          <a:bodyPr rtlCol="0"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3163809" y="1905000"/>
            <a:ext cx="5864382" cy="2275238"/>
          </a:xfrm>
        </p:spPr>
        <p:txBody>
          <a:bodyPr rtlCol="0" anchor="ctr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GRAZIE</a:t>
            </a:r>
          </a:p>
        </p:txBody>
      </p:sp>
    </p:spTree>
    <p:extLst>
      <p:ext uri="{BB962C8B-B14F-4D97-AF65-F5344CB8AC3E}">
        <p14:creationId xmlns:p14="http://schemas.microsoft.com/office/powerpoint/2010/main" val="265348575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iudi-grazie 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FC033E0E-968F-40A8-BE78-354499D7F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19594102" flipH="1">
            <a:off x="584131" y="-142449"/>
            <a:ext cx="1218268" cy="6177109"/>
          </a:xfrm>
          <a:custGeom>
            <a:avLst/>
            <a:gdLst>
              <a:gd name="connsiteX0" fmla="*/ 1114975 w 1218268"/>
              <a:gd name="connsiteY0" fmla="*/ 1688918 h 6177109"/>
              <a:gd name="connsiteX1" fmla="*/ 1114975 w 1218268"/>
              <a:gd name="connsiteY1" fmla="*/ 5441035 h 6177109"/>
              <a:gd name="connsiteX2" fmla="*/ 1218268 w 1218268"/>
              <a:gd name="connsiteY2" fmla="*/ 5372844 h 6177109"/>
              <a:gd name="connsiteX3" fmla="*/ 1218268 w 1218268"/>
              <a:gd name="connsiteY3" fmla="*/ 1845382 h 6177109"/>
              <a:gd name="connsiteX4" fmla="*/ 675740 w 1218268"/>
              <a:gd name="connsiteY4" fmla="*/ 1023583 h 6177109"/>
              <a:gd name="connsiteX5" fmla="*/ 675740 w 1218268"/>
              <a:gd name="connsiteY5" fmla="*/ 5731005 h 6177109"/>
              <a:gd name="connsiteX6" fmla="*/ 951275 w 1218268"/>
              <a:gd name="connsiteY6" fmla="*/ 5549105 h 6177109"/>
              <a:gd name="connsiteX7" fmla="*/ 951275 w 1218268"/>
              <a:gd name="connsiteY7" fmla="*/ 1440952 h 6177109"/>
              <a:gd name="connsiteX8" fmla="*/ 0 w 1218268"/>
              <a:gd name="connsiteY8" fmla="*/ 0 h 6177109"/>
              <a:gd name="connsiteX9" fmla="*/ 0 w 1218268"/>
              <a:gd name="connsiteY9" fmla="*/ 6177109 h 6177109"/>
              <a:gd name="connsiteX10" fmla="*/ 485620 w 1218268"/>
              <a:gd name="connsiteY10" fmla="*/ 5856517 h 6177109"/>
              <a:gd name="connsiteX11" fmla="*/ 485620 w 1218268"/>
              <a:gd name="connsiteY11" fmla="*/ 735597 h 617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8268" h="6177109">
                <a:moveTo>
                  <a:pt x="1114975" y="1688918"/>
                </a:moveTo>
                <a:lnTo>
                  <a:pt x="1114975" y="5441035"/>
                </a:lnTo>
                <a:lnTo>
                  <a:pt x="1218268" y="5372844"/>
                </a:lnTo>
                <a:lnTo>
                  <a:pt x="1218268" y="1845382"/>
                </a:lnTo>
                <a:close/>
                <a:moveTo>
                  <a:pt x="675740" y="1023583"/>
                </a:moveTo>
                <a:lnTo>
                  <a:pt x="675740" y="5731005"/>
                </a:lnTo>
                <a:lnTo>
                  <a:pt x="951275" y="5549105"/>
                </a:lnTo>
                <a:lnTo>
                  <a:pt x="951275" y="1440952"/>
                </a:lnTo>
                <a:close/>
                <a:moveTo>
                  <a:pt x="0" y="0"/>
                </a:moveTo>
                <a:lnTo>
                  <a:pt x="0" y="6177109"/>
                </a:lnTo>
                <a:lnTo>
                  <a:pt x="485620" y="5856517"/>
                </a:lnTo>
                <a:lnTo>
                  <a:pt x="485620" y="735597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15" name="Segnaposto immagine 14">
            <a:extLst>
              <a:ext uri="{FF2B5EF4-FFF2-40B4-BE49-F238E27FC236}">
                <a16:creationId xmlns:a16="http://schemas.microsoft.com/office/drawing/2014/main" id="{B9454D95-B362-4CB6-B706-EB2022A334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124200" y="0"/>
            <a:ext cx="9067800" cy="6858000"/>
          </a:xfrm>
          <a:custGeom>
            <a:avLst/>
            <a:gdLst>
              <a:gd name="connsiteX0" fmla="*/ 5205086 w 9067800"/>
              <a:gd name="connsiteY0" fmla="*/ 0 h 6858000"/>
              <a:gd name="connsiteX1" fmla="*/ 6957685 w 9067800"/>
              <a:gd name="connsiteY1" fmla="*/ 0 h 6858000"/>
              <a:gd name="connsiteX2" fmla="*/ 9067800 w 9067800"/>
              <a:gd name="connsiteY2" fmla="*/ 0 h 6858000"/>
              <a:gd name="connsiteX3" fmla="*/ 9067800 w 9067800"/>
              <a:gd name="connsiteY3" fmla="*/ 6827058 h 6858000"/>
              <a:gd name="connsiteX4" fmla="*/ 9044315 w 9067800"/>
              <a:gd name="connsiteY4" fmla="*/ 6858000 h 6858000"/>
              <a:gd name="connsiteX5" fmla="*/ 7291715 w 9067800"/>
              <a:gd name="connsiteY5" fmla="*/ 6858000 h 6858000"/>
              <a:gd name="connsiteX6" fmla="*/ 1752601 w 9067800"/>
              <a:gd name="connsiteY6" fmla="*/ 6858000 h 6858000"/>
              <a:gd name="connsiteX7" fmla="*/ 0 w 90678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67800" h="6858000">
                <a:moveTo>
                  <a:pt x="5205086" y="0"/>
                </a:moveTo>
                <a:lnTo>
                  <a:pt x="6957685" y="0"/>
                </a:lnTo>
                <a:lnTo>
                  <a:pt x="9067800" y="0"/>
                </a:lnTo>
                <a:lnTo>
                  <a:pt x="9067800" y="6827058"/>
                </a:lnTo>
                <a:lnTo>
                  <a:pt x="9044315" y="6858000"/>
                </a:lnTo>
                <a:lnTo>
                  <a:pt x="7291715" y="6858000"/>
                </a:lnTo>
                <a:lnTo>
                  <a:pt x="175260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266700"/>
            <a:ext cx="5105400" cy="63246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933450" y="762000"/>
            <a:ext cx="4381500" cy="3429000"/>
          </a:xfrm>
        </p:spPr>
        <p:txBody>
          <a:bodyPr rtlCol="0" anchor="ctr">
            <a:normAutofit/>
          </a:bodyPr>
          <a:lstStyle>
            <a:lvl1pPr algn="ctr">
              <a:defRPr sz="5000" spc="200" baseline="0"/>
            </a:lvl1pPr>
          </a:lstStyle>
          <a:p>
            <a:pPr rtl="0"/>
            <a:r>
              <a:rPr lang="it-IT" noProof="0"/>
              <a:t>GRAZIE</a:t>
            </a:r>
          </a:p>
        </p:txBody>
      </p:sp>
      <p:sp>
        <p:nvSpPr>
          <p:cNvPr id="7" name="Segnaposto testo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V="1">
            <a:off x="314325" y="49530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0448034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iudi-grazi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56388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1257300" y="1447800"/>
            <a:ext cx="4114800" cy="3962400"/>
          </a:xfrm>
        </p:spPr>
        <p:txBody>
          <a:bodyPr rtlCol="0" anchor="ctr">
            <a:normAutofit/>
          </a:bodyPr>
          <a:lstStyle>
            <a:lvl1pPr algn="ctr">
              <a:defRPr sz="5000" spc="200" baseline="0"/>
            </a:lvl1pPr>
          </a:lstStyle>
          <a:p>
            <a:pPr rtl="0"/>
            <a:r>
              <a:rPr lang="it-IT" noProof="0"/>
              <a:t>GRAZIE</a:t>
            </a:r>
          </a:p>
        </p:txBody>
      </p:sp>
      <p:sp>
        <p:nvSpPr>
          <p:cNvPr id="7" name="Segnaposto testo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05100" y="409575"/>
            <a:ext cx="1219200" cy="400050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8" name="Segnaposto testo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05100" y="6076950"/>
            <a:ext cx="1219200" cy="400050"/>
          </a:xfrm>
          <a:solidFill>
            <a:schemeClr val="accent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32553905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101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olo diapositiva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FC033E0E-968F-40A8-BE78-354499D7F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19594102" flipH="1">
            <a:off x="584131" y="-142449"/>
            <a:ext cx="1218268" cy="6177109"/>
          </a:xfrm>
          <a:custGeom>
            <a:avLst/>
            <a:gdLst>
              <a:gd name="connsiteX0" fmla="*/ 1114975 w 1218268"/>
              <a:gd name="connsiteY0" fmla="*/ 1688918 h 6177109"/>
              <a:gd name="connsiteX1" fmla="*/ 1114975 w 1218268"/>
              <a:gd name="connsiteY1" fmla="*/ 5441035 h 6177109"/>
              <a:gd name="connsiteX2" fmla="*/ 1218268 w 1218268"/>
              <a:gd name="connsiteY2" fmla="*/ 5372844 h 6177109"/>
              <a:gd name="connsiteX3" fmla="*/ 1218268 w 1218268"/>
              <a:gd name="connsiteY3" fmla="*/ 1845382 h 6177109"/>
              <a:gd name="connsiteX4" fmla="*/ 675740 w 1218268"/>
              <a:gd name="connsiteY4" fmla="*/ 1023583 h 6177109"/>
              <a:gd name="connsiteX5" fmla="*/ 675740 w 1218268"/>
              <a:gd name="connsiteY5" fmla="*/ 5731005 h 6177109"/>
              <a:gd name="connsiteX6" fmla="*/ 951275 w 1218268"/>
              <a:gd name="connsiteY6" fmla="*/ 5549105 h 6177109"/>
              <a:gd name="connsiteX7" fmla="*/ 951275 w 1218268"/>
              <a:gd name="connsiteY7" fmla="*/ 1440952 h 6177109"/>
              <a:gd name="connsiteX8" fmla="*/ 0 w 1218268"/>
              <a:gd name="connsiteY8" fmla="*/ 0 h 6177109"/>
              <a:gd name="connsiteX9" fmla="*/ 0 w 1218268"/>
              <a:gd name="connsiteY9" fmla="*/ 6177109 h 6177109"/>
              <a:gd name="connsiteX10" fmla="*/ 485620 w 1218268"/>
              <a:gd name="connsiteY10" fmla="*/ 5856517 h 6177109"/>
              <a:gd name="connsiteX11" fmla="*/ 485620 w 1218268"/>
              <a:gd name="connsiteY11" fmla="*/ 735597 h 617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8268" h="6177109">
                <a:moveTo>
                  <a:pt x="1114975" y="1688918"/>
                </a:moveTo>
                <a:lnTo>
                  <a:pt x="1114975" y="5441035"/>
                </a:lnTo>
                <a:lnTo>
                  <a:pt x="1218268" y="5372844"/>
                </a:lnTo>
                <a:lnTo>
                  <a:pt x="1218268" y="1845382"/>
                </a:lnTo>
                <a:close/>
                <a:moveTo>
                  <a:pt x="675740" y="1023583"/>
                </a:moveTo>
                <a:lnTo>
                  <a:pt x="675740" y="5731005"/>
                </a:lnTo>
                <a:lnTo>
                  <a:pt x="951275" y="5549105"/>
                </a:lnTo>
                <a:lnTo>
                  <a:pt x="951275" y="1440952"/>
                </a:lnTo>
                <a:close/>
                <a:moveTo>
                  <a:pt x="0" y="0"/>
                </a:moveTo>
                <a:lnTo>
                  <a:pt x="0" y="6177109"/>
                </a:lnTo>
                <a:lnTo>
                  <a:pt x="485620" y="5856517"/>
                </a:lnTo>
                <a:lnTo>
                  <a:pt x="485620" y="735597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15" name="Segnaposto immagine 14">
            <a:extLst>
              <a:ext uri="{FF2B5EF4-FFF2-40B4-BE49-F238E27FC236}">
                <a16:creationId xmlns:a16="http://schemas.microsoft.com/office/drawing/2014/main" id="{B9454D95-B362-4CB6-B706-EB2022A334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124200" y="0"/>
            <a:ext cx="9067800" cy="6858000"/>
          </a:xfrm>
          <a:custGeom>
            <a:avLst/>
            <a:gdLst>
              <a:gd name="connsiteX0" fmla="*/ 5205086 w 9067800"/>
              <a:gd name="connsiteY0" fmla="*/ 0 h 6858000"/>
              <a:gd name="connsiteX1" fmla="*/ 6957685 w 9067800"/>
              <a:gd name="connsiteY1" fmla="*/ 0 h 6858000"/>
              <a:gd name="connsiteX2" fmla="*/ 9067800 w 9067800"/>
              <a:gd name="connsiteY2" fmla="*/ 0 h 6858000"/>
              <a:gd name="connsiteX3" fmla="*/ 9067800 w 9067800"/>
              <a:gd name="connsiteY3" fmla="*/ 6827058 h 6858000"/>
              <a:gd name="connsiteX4" fmla="*/ 9044315 w 9067800"/>
              <a:gd name="connsiteY4" fmla="*/ 6858000 h 6858000"/>
              <a:gd name="connsiteX5" fmla="*/ 7291715 w 9067800"/>
              <a:gd name="connsiteY5" fmla="*/ 6858000 h 6858000"/>
              <a:gd name="connsiteX6" fmla="*/ 1752601 w 9067800"/>
              <a:gd name="connsiteY6" fmla="*/ 6858000 h 6858000"/>
              <a:gd name="connsiteX7" fmla="*/ 0 w 90678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67800" h="6858000">
                <a:moveTo>
                  <a:pt x="5205086" y="0"/>
                </a:moveTo>
                <a:lnTo>
                  <a:pt x="6957685" y="0"/>
                </a:lnTo>
                <a:lnTo>
                  <a:pt x="9067800" y="0"/>
                </a:lnTo>
                <a:lnTo>
                  <a:pt x="9067800" y="6827058"/>
                </a:lnTo>
                <a:lnTo>
                  <a:pt x="9044315" y="6858000"/>
                </a:lnTo>
                <a:lnTo>
                  <a:pt x="7291715" y="6858000"/>
                </a:lnTo>
                <a:lnTo>
                  <a:pt x="175260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266700"/>
            <a:ext cx="5105400" cy="63246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33450" y="762000"/>
            <a:ext cx="4381500" cy="3429000"/>
          </a:xfrm>
        </p:spPr>
        <p:txBody>
          <a:bodyPr rtlCol="0" anchor="ctr">
            <a:normAutofit/>
          </a:bodyPr>
          <a:lstStyle>
            <a:lvl1pPr algn="ctr">
              <a:defRPr sz="5000" spc="200" baseline="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933450" y="4343400"/>
            <a:ext cx="4381500" cy="1355732"/>
          </a:xfrm>
        </p:spPr>
        <p:txBody>
          <a:bodyPr lIns="91440" rIns="91440" rtlCol="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  <p:sp>
        <p:nvSpPr>
          <p:cNvPr id="7" name="Segnaposto testo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V="1">
            <a:off x="314325" y="49530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04992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olo diaposi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56388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257300" y="1447800"/>
            <a:ext cx="4114800" cy="3962400"/>
          </a:xfrm>
        </p:spPr>
        <p:txBody>
          <a:bodyPr rtlCol="0" anchor="ctr">
            <a:normAutofit/>
          </a:bodyPr>
          <a:lstStyle>
            <a:lvl1pPr algn="ctr">
              <a:defRPr sz="5000" spc="200" baseline="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057900" y="4495801"/>
            <a:ext cx="4876800" cy="609600"/>
          </a:xfr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  <p:sp>
        <p:nvSpPr>
          <p:cNvPr id="7" name="Segnaposto testo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05100" y="409575"/>
            <a:ext cx="1219200" cy="400050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  <p:sp>
        <p:nvSpPr>
          <p:cNvPr id="8" name="Segnaposto testo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05100" y="6076950"/>
            <a:ext cx="1219200" cy="400050"/>
          </a:xfrm>
          <a:solidFill>
            <a:schemeClr val="accent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601318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1447800"/>
          </a:xfrm>
        </p:spPr>
        <p:txBody>
          <a:bodyPr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0" y="2667000"/>
            <a:ext cx="10288693" cy="3660648"/>
          </a:xfrm>
        </p:spPr>
        <p:txBody>
          <a:bodyPr lIns="91440" rIns="91440" rtlCol="0"/>
          <a:lstStyle/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10" name="Segnaposto immagine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14" name="Segnaposto numero diapositiva 5">
            <a:extLst>
              <a:ext uri="{FF2B5EF4-FFF2-40B4-BE49-F238E27FC236}">
                <a16:creationId xmlns:a16="http://schemas.microsoft.com/office/drawing/2014/main" id="{0621E917-505B-493E-99EE-2E57CB3327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7924664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72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mfasi sotto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0" y="2667000"/>
            <a:ext cx="10288693" cy="3660648"/>
          </a:xfrm>
        </p:spPr>
        <p:txBody>
          <a:bodyPr lIns="91440" rIns="91440" rtlCol="0"/>
          <a:lstStyle/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10" name="Segnaposto immagine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it-IT" noProof="0"/>
              <a:t>Inserire immagine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1676400"/>
            <a:ext cx="10837333" cy="424732"/>
          </a:xfrm>
          <a:solidFill>
            <a:schemeClr val="accent1"/>
          </a:solidFill>
        </p:spPr>
        <p:txBody>
          <a:bodyPr wrap="square" lIns="640080" rIns="91440" rtlCol="0">
            <a:sp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it-IT" noProof="0"/>
              <a:t>Inserire testo aggiuntivo </a:t>
            </a:r>
          </a:p>
        </p:txBody>
      </p:sp>
      <p:sp>
        <p:nvSpPr>
          <p:cNvPr id="13" name="Segnaposto numero diapositiva 5">
            <a:extLst>
              <a:ext uri="{FF2B5EF4-FFF2-40B4-BE49-F238E27FC236}">
                <a16:creationId xmlns:a16="http://schemas.microsoft.com/office/drawing/2014/main" id="{08E95652-9528-4150-8049-C40C3BB1BB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3059476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48640" y="2103120"/>
            <a:ext cx="11106150" cy="422148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424938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9" r:id="rId2"/>
    <p:sldLayoutId id="2147483961" r:id="rId3"/>
    <p:sldLayoutId id="2147483962" r:id="rId4"/>
    <p:sldLayoutId id="2147483964" r:id="rId5"/>
    <p:sldLayoutId id="2147483958" r:id="rId6"/>
    <p:sldLayoutId id="2147483963" r:id="rId7"/>
    <p:sldLayoutId id="2147483957" r:id="rId8"/>
    <p:sldLayoutId id="2147483965" r:id="rId9"/>
    <p:sldLayoutId id="2147483966" r:id="rId10"/>
    <p:sldLayoutId id="2147483996" r:id="rId11"/>
    <p:sldLayoutId id="2147483997" r:id="rId12"/>
    <p:sldLayoutId id="2147483998" r:id="rId13"/>
    <p:sldLayoutId id="2147483999" r:id="rId14"/>
    <p:sldLayoutId id="2147484000" r:id="rId15"/>
    <p:sldLayoutId id="2147484001" r:id="rId16"/>
    <p:sldLayoutId id="2147484007" r:id="rId17"/>
    <p:sldLayoutId id="2147483967" r:id="rId18"/>
    <p:sldLayoutId id="2147483968" r:id="rId19"/>
    <p:sldLayoutId id="2147483987" r:id="rId20"/>
    <p:sldLayoutId id="2147483969" r:id="rId21"/>
    <p:sldLayoutId id="2147483970" r:id="rId22"/>
    <p:sldLayoutId id="2147483971" r:id="rId23"/>
    <p:sldLayoutId id="2147483972" r:id="rId24"/>
    <p:sldLayoutId id="2147483973" r:id="rId25"/>
    <p:sldLayoutId id="2147483978" r:id="rId26"/>
    <p:sldLayoutId id="2147483974" r:id="rId27"/>
    <p:sldLayoutId id="2147483975" r:id="rId28"/>
    <p:sldLayoutId id="2147483976" r:id="rId29"/>
    <p:sldLayoutId id="2147483977" r:id="rId30"/>
    <p:sldLayoutId id="2147483988" r:id="rId31"/>
    <p:sldLayoutId id="2147483989" r:id="rId32"/>
    <p:sldLayoutId id="2147483990" r:id="rId33"/>
    <p:sldLayoutId id="2147483991" r:id="rId34"/>
    <p:sldLayoutId id="2147483992" r:id="rId35"/>
    <p:sldLayoutId id="2147483993" r:id="rId36"/>
    <p:sldLayoutId id="2147483995" r:id="rId37"/>
    <p:sldLayoutId id="2147484002" r:id="rId38"/>
    <p:sldLayoutId id="2147484003" r:id="rId39"/>
    <p:sldLayoutId id="2147484004" r:id="rId40"/>
    <p:sldLayoutId id="2147483994" r:id="rId41"/>
    <p:sldLayoutId id="2147484005" r:id="rId42"/>
    <p:sldLayoutId id="2147484006" r:id="rId43"/>
    <p:sldLayoutId id="2147483979" r:id="rId44"/>
    <p:sldLayoutId id="2147483980" r:id="rId45"/>
    <p:sldLayoutId id="2147483981" r:id="rId46"/>
    <p:sldLayoutId id="2147483982" r:id="rId47"/>
    <p:sldLayoutId id="2147483983" r:id="rId48"/>
    <p:sldLayoutId id="2147483984" r:id="rId49"/>
    <p:sldLayoutId id="2147483985" r:id="rId50"/>
    <p:sldLayoutId id="2147483986" r:id="rId51"/>
    <p:sldLayoutId id="2147484008" r:id="rId52"/>
    <p:sldLayoutId id="2147484009" r:id="rId53"/>
    <p:sldLayoutId id="2147484010" r:id="rId54"/>
    <p:sldLayoutId id="2147484011" r:id="rId55"/>
    <p:sldLayoutId id="2147484012" r:id="rId56"/>
    <p:sldLayoutId id="2147484013" r:id="rId5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orient="horz" pos="336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5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5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5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immagine 4">
            <a:extLst>
              <a:ext uri="{FF2B5EF4-FFF2-40B4-BE49-F238E27FC236}">
                <a16:creationId xmlns:a16="http://schemas.microsoft.com/office/drawing/2014/main" id="{09890287-4DB6-4C87-AEAF-17E9594F4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t="7813" b="7813"/>
          <a:stretch>
            <a:fillRect/>
          </a:stretch>
        </p:blipFill>
        <p:spPr/>
      </p:pic>
      <p:sp>
        <p:nvSpPr>
          <p:cNvPr id="285" name="Segnaposto testo 284">
            <a:extLst>
              <a:ext uri="{FF2B5EF4-FFF2-40B4-BE49-F238E27FC236}">
                <a16:creationId xmlns:a16="http://schemas.microsoft.com/office/drawing/2014/main" id="{C0BF9B80-F084-4423-8C1C-E79BE82987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286" name="Segnaposto testo 285">
            <a:extLst>
              <a:ext uri="{FF2B5EF4-FFF2-40B4-BE49-F238E27FC236}">
                <a16:creationId xmlns:a16="http://schemas.microsoft.com/office/drawing/2014/main" id="{9626180B-FF05-48CF-BFB3-C95C9B5DAB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6" name="Titolo 5">
            <a:extLst>
              <a:ext uri="{FF2B5EF4-FFF2-40B4-BE49-F238E27FC236}">
                <a16:creationId xmlns:a16="http://schemas.microsoft.com/office/drawing/2014/main" id="{3933031D-018B-489E-B613-2113C1CD23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7648" y="1916832"/>
            <a:ext cx="6552727" cy="2263406"/>
          </a:xfrm>
        </p:spPr>
        <p:txBody>
          <a:bodyPr rtlCol="0">
            <a:normAutofit fontScale="90000"/>
          </a:bodyPr>
          <a:lstStyle/>
          <a:p>
            <a:r>
              <a:rPr lang="it-IT" sz="3300" b="1" dirty="0"/>
              <a:t>Accertamento e verifiche tributarie: </a:t>
            </a:r>
            <a:br>
              <a:rPr lang="it-IT" sz="3300" b="1" dirty="0"/>
            </a:br>
            <a:r>
              <a:rPr lang="it-IT" sz="3300" b="1" dirty="0"/>
              <a:t>evoluzione dei controlli; contribuenti a rischio;</a:t>
            </a:r>
            <a:br>
              <a:rPr lang="it-IT" sz="3300" b="1" dirty="0"/>
            </a:br>
            <a:r>
              <a:rPr lang="it-IT" sz="3300" b="1" dirty="0"/>
              <a:t>ruolo del Consulente del lavoro tra etica e innovazione;</a:t>
            </a:r>
            <a:br>
              <a:rPr lang="it-IT" b="1" dirty="0"/>
            </a:br>
            <a:br>
              <a:rPr lang="it-IT" dirty="0"/>
            </a:br>
            <a:endParaRPr lang="it-IT" dirty="0"/>
          </a:p>
        </p:txBody>
      </p:sp>
      <p:sp>
        <p:nvSpPr>
          <p:cNvPr id="7" name="Sottotitolo 6">
            <a:extLst>
              <a:ext uri="{FF2B5EF4-FFF2-40B4-BE49-F238E27FC236}">
                <a16:creationId xmlns:a16="http://schemas.microsoft.com/office/drawing/2014/main" id="{606F8B2E-A7F5-4413-BEED-BFF7C3D9FF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63752" y="4297679"/>
            <a:ext cx="4464496" cy="1463040"/>
          </a:xfrm>
        </p:spPr>
        <p:txBody>
          <a:bodyPr rtlCol="0">
            <a:normAutofit fontScale="85000" lnSpcReduction="10000"/>
          </a:bodyPr>
          <a:lstStyle/>
          <a:p>
            <a:pPr rtl="0"/>
            <a:r>
              <a:rPr lang="it-IT" dirty="0"/>
              <a:t>Nino Onali </a:t>
            </a:r>
          </a:p>
          <a:p>
            <a:pPr rtl="0"/>
            <a:r>
              <a:rPr lang="it-IT" dirty="0"/>
              <a:t>Consulente del Lavoro </a:t>
            </a:r>
          </a:p>
          <a:p>
            <a:pPr rtl="0"/>
            <a:endParaRPr lang="it-IT" dirty="0"/>
          </a:p>
          <a:p>
            <a:pPr rtl="0"/>
            <a:r>
              <a:rPr lang="it-IT" dirty="0"/>
              <a:t>XXV Congresso Regionale CdL della Sardegna</a:t>
            </a:r>
          </a:p>
          <a:p>
            <a:pPr rtl="0"/>
            <a:r>
              <a:rPr lang="it-IT" dirty="0"/>
              <a:t>Orosei 18 ottobre 2025</a:t>
            </a:r>
          </a:p>
          <a:p>
            <a:pPr rtl="0"/>
            <a:endParaRPr lang="it-IT" dirty="0"/>
          </a:p>
          <a:p>
            <a:pPr rtl="0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352289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26309-58FC-B515-2364-976C2783D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2EBA62B7-2897-2F81-2AC6-3F24A89684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376" y="2127177"/>
            <a:ext cx="10288693" cy="3894112"/>
          </a:xfrm>
        </p:spPr>
        <p:txBody>
          <a:bodyPr rtlCol="0">
            <a:normAutofit/>
          </a:bodyPr>
          <a:lstStyle/>
          <a:p>
            <a:pPr lvl="0"/>
            <a:r>
              <a:rPr lang="it-IT" dirty="0"/>
              <a:t>Selezione automatica: focus su comportamenti anomali con priorità a schemi fraudolenti, esterovestizione, crediti indebiti, attività occulte;</a:t>
            </a:r>
          </a:p>
          <a:p>
            <a:pPr lvl="0"/>
            <a:r>
              <a:rPr lang="it-IT" dirty="0"/>
              <a:t>Lettere di compliance e inviti a comparire: favorire regolarizzazione preventiva, obiettivo riduzione falsi positivi;</a:t>
            </a:r>
          </a:p>
          <a:p>
            <a:r>
              <a:rPr lang="it-IT" dirty="0"/>
              <a:t>La trasparenza e la conoscibilità degli atti dell’Amministrazione finanziaria: le notifiche via PEC;</a:t>
            </a:r>
          </a:p>
          <a:p>
            <a:r>
              <a:rPr lang="it-IT" dirty="0"/>
              <a:t>Provvedimento Dir. Ag. Entrate 17/4/2025: comunicazione esiti negativi dei controlli;</a:t>
            </a:r>
          </a:p>
          <a:p>
            <a:pPr marL="0" indent="0">
              <a:buNone/>
            </a:pPr>
            <a:endParaRPr lang="it-IT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it-IT" sz="4800" kern="100" dirty="0">
              <a:solidFill>
                <a:srgbClr val="124F1A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30EE4614-6EA8-25ED-8EC0-1974C735CE5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196752"/>
            <a:ext cx="10837332" cy="425437"/>
          </a:xfrm>
        </p:spPr>
        <p:txBody>
          <a:bodyPr rtlCol="0"/>
          <a:lstStyle/>
          <a:p>
            <a:pPr rtl="0"/>
            <a:r>
              <a:rPr lang="it-IT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Modalità operative e novità</a:t>
            </a:r>
            <a:endParaRPr lang="it-IT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BACABB59-9497-8AC2-902E-148DA3EA2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10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442B6275-D38D-E080-5959-40DD55FE82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0" name="Segnaposto immagine 5">
            <a:extLst>
              <a:ext uri="{FF2B5EF4-FFF2-40B4-BE49-F238E27FC236}">
                <a16:creationId xmlns:a16="http://schemas.microsoft.com/office/drawing/2014/main" id="{02536BAC-6919-B8FC-5D02-879C9D419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</p:spTree>
    <p:extLst>
      <p:ext uri="{BB962C8B-B14F-4D97-AF65-F5344CB8AC3E}">
        <p14:creationId xmlns:p14="http://schemas.microsoft.com/office/powerpoint/2010/main" val="206186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F4DD7E-5C5D-EF58-3827-FDA9648D9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CA6B1A90-1FF7-38B6-6152-BDE701D62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11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FFFD9564-2C57-3C2A-FCCC-8EDEEEC3B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6" name="Immagine 15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8788BC4A-3B5C-557D-4E9E-57671934E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5706" y="199574"/>
            <a:ext cx="5820587" cy="645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45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7D86F-0080-CB33-7021-DEED52009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98D38867-D761-2B6E-A001-C6F938D7A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12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3958431A-4644-E33F-8C65-55EA362F5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4" name="Immagine 13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8851D8D1-864D-CADF-F31C-3771C3486E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626" y="132890"/>
            <a:ext cx="7506748" cy="6592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50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97097-8405-25A9-5037-DFA23A63C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309CB7F5-B96C-46AB-DC0E-AB573E9CE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13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D98B01A6-1EAD-D2F6-ED30-C9245EE3E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4" name="Immagine 3" descr="Immagine che contiene testo, schermata, Carattere, numero&#10;&#10;Il contenuto generato dall'IA potrebbe non essere corretto.">
            <a:extLst>
              <a:ext uri="{FF2B5EF4-FFF2-40B4-BE49-F238E27FC236}">
                <a16:creationId xmlns:a16="http://schemas.microsoft.com/office/drawing/2014/main" id="{BC7B0A75-21C4-B524-DFE0-699224F8D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126" y="594917"/>
            <a:ext cx="7687748" cy="5668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66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B2C68-1E1A-B8F6-FA45-DB98C01A6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immagine 5">
            <a:extLst>
              <a:ext uri="{FF2B5EF4-FFF2-40B4-BE49-F238E27FC236}">
                <a16:creationId xmlns:a16="http://schemas.microsoft.com/office/drawing/2014/main" id="{B21848FD-9480-E4D9-BF41-2331512C3D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2976"/>
            <a:ext cx="12191999" cy="3278423"/>
          </a:xfr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7646348E-8C62-41EC-0A5C-2665AB033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344" y="3735622"/>
            <a:ext cx="9241168" cy="2408917"/>
          </a:xfrm>
        </p:spPr>
        <p:txBody>
          <a:bodyPr rtlCol="0">
            <a:norm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it-IT" sz="2400" kern="100" dirty="0">
                <a:solidFill>
                  <a:srgbClr val="77206D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Profilo dei  contribuenti “a rischio” </a:t>
            </a:r>
            <a:br>
              <a:rPr lang="it-IT" sz="2400" kern="100" dirty="0">
                <a:solidFill>
                  <a:srgbClr val="77206D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</a:br>
            <a:br>
              <a:rPr lang="it-IT" sz="2400" kern="100" dirty="0">
                <a:solidFill>
                  <a:srgbClr val="77206D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it-IT" sz="2400" dirty="0">
              <a:latin typeface="+mn-lt"/>
            </a:endParaRPr>
          </a:p>
        </p:txBody>
      </p:sp>
      <p:pic>
        <p:nvPicPr>
          <p:cNvPr id="39" name="Segnaposto immagine 38">
            <a:extLst>
              <a:ext uri="{FF2B5EF4-FFF2-40B4-BE49-F238E27FC236}">
                <a16:creationId xmlns:a16="http://schemas.microsoft.com/office/drawing/2014/main" id="{C24C4FB3-4DE6-9960-154B-3F24A380B4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853" r="853"/>
          <a:stretch>
            <a:fillRect/>
          </a:stretch>
        </p:blipFill>
        <p:spPr/>
      </p:pic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9585CFFE-5B57-F5FE-F25D-4B04B66479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14</a:t>
            </a:fld>
            <a:endParaRPr lang="it-IT"/>
          </a:p>
        </p:txBody>
      </p:sp>
      <p:sp>
        <p:nvSpPr>
          <p:cNvPr id="32" name="Segnaposto testo 119">
            <a:extLst>
              <a:ext uri="{FF2B5EF4-FFF2-40B4-BE49-F238E27FC236}">
                <a16:creationId xmlns:a16="http://schemas.microsoft.com/office/drawing/2014/main" id="{9B820C33-7673-7F31-B591-0DDC5E7EC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sp>
        <p:nvSpPr>
          <p:cNvPr id="40" name="Figura a mano libera: Forma 39">
            <a:extLst>
              <a:ext uri="{FF2B5EF4-FFF2-40B4-BE49-F238E27FC236}">
                <a16:creationId xmlns:a16="http://schemas.microsoft.com/office/drawing/2014/main" id="{B5922D52-361D-3438-B9C6-D156047B7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r>
              <a:rPr lang="it-IT" sz="2400" b="1" dirty="0"/>
              <a:t>Accertamento e verifiche tributarie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141467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28444E-2D9E-4F82-A5BF-C5718E76B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7FE1AE90-09BC-2D9A-6D45-4CF30375B8B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376" y="2127176"/>
            <a:ext cx="10288693" cy="4038127"/>
          </a:xfrm>
        </p:spPr>
        <p:txBody>
          <a:bodyPr rtlCol="0">
            <a:normAutofit/>
          </a:bodyPr>
          <a:lstStyle/>
          <a:p>
            <a:pPr lvl="0">
              <a:spcBef>
                <a:spcPts val="0"/>
              </a:spcBef>
            </a:pPr>
            <a:r>
              <a:rPr lang="it-IT" dirty="0"/>
              <a:t>5 milioni partite IVA attive: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it-IT" dirty="0"/>
              <a:t>	circa 2 milioni forfettari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it-IT" dirty="0"/>
              <a:t>	circa 2,7 milioni soggetti ISA</a:t>
            </a:r>
          </a:p>
          <a:p>
            <a:pPr marL="0" lvl="0" indent="0">
              <a:spcBef>
                <a:spcPts val="0"/>
              </a:spcBef>
              <a:buNone/>
            </a:pPr>
            <a:endParaRPr lang="it-IT" dirty="0"/>
          </a:p>
          <a:p>
            <a:pPr lvl="0">
              <a:spcBef>
                <a:spcPts val="0"/>
              </a:spcBef>
            </a:pPr>
            <a:r>
              <a:rPr lang="it-IT" dirty="0"/>
              <a:t>Concordato preventivo biennale: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it-IT" dirty="0"/>
              <a:t>	520.000 adesioni 2024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it-IT" dirty="0"/>
              <a:t>	50.000 nel 2025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it-IT" dirty="0"/>
              <a:t>	totale adesioni 450.000 esclusi i forfettari</a:t>
            </a:r>
          </a:p>
          <a:p>
            <a:pPr marL="0" lvl="0" indent="0">
              <a:spcBef>
                <a:spcPts val="0"/>
              </a:spcBef>
              <a:buNone/>
            </a:pPr>
            <a:endParaRPr lang="it-IT" dirty="0"/>
          </a:p>
          <a:p>
            <a:pPr lvl="0"/>
            <a:r>
              <a:rPr lang="it-IT" dirty="0"/>
              <a:t>2,2 milioni soggetti ISA non aderenti al CPB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it-IT" sz="4800" kern="100" dirty="0">
              <a:solidFill>
                <a:srgbClr val="124F1A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33969019-66C5-E733-270F-D7A0FD5B87E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196752"/>
            <a:ext cx="10837332" cy="424732"/>
          </a:xfrm>
        </p:spPr>
        <p:txBody>
          <a:bodyPr rtlCol="0"/>
          <a:lstStyle/>
          <a:p>
            <a:r>
              <a:rPr lang="it-IT" b="1" dirty="0">
                <a:cs typeface="Times New Roman" panose="02020603050405020304" pitchFamily="18" charset="0"/>
              </a:rPr>
              <a:t>Profilo dei contribuenti titolari di partita IVA - Numeri e categorie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CCDB8811-A371-61C2-A8C3-7B0857571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15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2B87D37E-5D0C-AC03-E33C-46F931DA4C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0" name="Segnaposto immagine 5">
            <a:extLst>
              <a:ext uri="{FF2B5EF4-FFF2-40B4-BE49-F238E27FC236}">
                <a16:creationId xmlns:a16="http://schemas.microsoft.com/office/drawing/2014/main" id="{27655DDA-2DC2-67D0-E5B8-20F87988F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</p:spTree>
    <p:extLst>
      <p:ext uri="{BB962C8B-B14F-4D97-AF65-F5344CB8AC3E}">
        <p14:creationId xmlns:p14="http://schemas.microsoft.com/office/powerpoint/2010/main" val="4162841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5974BF-6A6F-2BF4-4885-F0AF3C876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E45692A6-9086-CE97-F965-F7FD4E005EB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376" y="2127176"/>
            <a:ext cx="10288693" cy="4038127"/>
          </a:xfrm>
        </p:spPr>
        <p:txBody>
          <a:bodyPr rtlCol="0">
            <a:normAutofit/>
          </a:bodyPr>
          <a:lstStyle/>
          <a:p>
            <a:pPr lvl="0"/>
            <a:r>
              <a:rPr lang="it-IT" dirty="0"/>
              <a:t>Lettere di compliance: 2,7 milioni invii previsti (2025)</a:t>
            </a:r>
          </a:p>
          <a:p>
            <a:pPr lvl="0"/>
            <a:r>
              <a:rPr lang="it-IT" dirty="0"/>
              <a:t>370.000 controlli diretti </a:t>
            </a:r>
          </a:p>
          <a:p>
            <a:pPr lvl="0"/>
            <a:r>
              <a:rPr lang="it-IT" dirty="0"/>
              <a:t>70.000 analisi congiunte con GdF</a:t>
            </a:r>
          </a:p>
          <a:p>
            <a:pPr lvl="0"/>
            <a:r>
              <a:rPr lang="it-IT" dirty="0"/>
              <a:t>Intensificazione dei controlli sui soggetti che non hanno aderito al CPB</a:t>
            </a:r>
          </a:p>
          <a:p>
            <a:pPr lvl="0"/>
            <a:r>
              <a:rPr lang="it-IT" dirty="0"/>
              <a:t>Priorità ai contribuenti con giudizio ISA &lt;6 e incrocio con altri elementi di rischio</a:t>
            </a:r>
          </a:p>
          <a:p>
            <a:r>
              <a:rPr lang="it-IT" dirty="0"/>
              <a:t>4.000 controlli sulle partite IVA «apri e chiudi»</a:t>
            </a:r>
            <a:endParaRPr lang="it-IT" sz="4800" kern="100" dirty="0">
              <a:solidFill>
                <a:srgbClr val="124F1A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B98BD3E0-63F3-CF5D-F9E9-AB892581F3B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196752"/>
            <a:ext cx="10837332" cy="424732"/>
          </a:xfrm>
        </p:spPr>
        <p:txBody>
          <a:bodyPr rtlCol="0"/>
          <a:lstStyle/>
          <a:p>
            <a:pPr rtl="0"/>
            <a:r>
              <a:rPr lang="it-IT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Target dei controlli – Obiettivi PIAO Agenzia Entrate 2025</a:t>
            </a:r>
            <a:endParaRPr lang="it-IT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FE3F55D2-2C56-C3A4-DF88-D02D9F9886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16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2DD180F1-2EF4-B933-8567-101E81301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0" name="Segnaposto immagine 5">
            <a:extLst>
              <a:ext uri="{FF2B5EF4-FFF2-40B4-BE49-F238E27FC236}">
                <a16:creationId xmlns:a16="http://schemas.microsoft.com/office/drawing/2014/main" id="{BEE67DB9-9A6D-47F3-C5AB-381A62B1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</p:spTree>
    <p:extLst>
      <p:ext uri="{BB962C8B-B14F-4D97-AF65-F5344CB8AC3E}">
        <p14:creationId xmlns:p14="http://schemas.microsoft.com/office/powerpoint/2010/main" val="3098619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B7925-A8E1-CC52-48BC-5325F64E8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591367DA-EE9C-3AC9-F242-B766EDF9794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376" y="2127176"/>
            <a:ext cx="10288693" cy="4038127"/>
          </a:xfrm>
        </p:spPr>
        <p:txBody>
          <a:bodyPr rtlCol="0">
            <a:normAutofit/>
          </a:bodyPr>
          <a:lstStyle/>
          <a:p>
            <a:pPr lvl="0"/>
            <a:r>
              <a:rPr lang="it-IT" dirty="0"/>
              <a:t>Anagrafe rapporti finanziari: saldi, movimentazioni, invio dati</a:t>
            </a:r>
          </a:p>
          <a:p>
            <a:pPr lvl="0"/>
            <a:r>
              <a:rPr lang="it-IT" dirty="0"/>
              <a:t>Indagini finanziarie su posizioni selezionate (anche su conti riconducibili o delegati)</a:t>
            </a:r>
          </a:p>
          <a:p>
            <a:pPr lvl="0"/>
            <a:r>
              <a:rPr lang="it-IT" dirty="0"/>
              <a:t>Attività e investimenti all’estero e fenomeni di esterovestizione: scambio dati internazionale</a:t>
            </a:r>
          </a:p>
          <a:p>
            <a:pPr lvl="0"/>
            <a:r>
              <a:rPr lang="it-IT" dirty="0"/>
              <a:t>Controlli su mancata variazione catastale dopo i bonus edilizi</a:t>
            </a:r>
            <a:endParaRPr lang="it-IT" sz="4800" kern="100" dirty="0">
              <a:solidFill>
                <a:srgbClr val="124F1A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E1F01D0F-B31E-F1CC-A29C-1C21E7FA7E5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196752"/>
            <a:ext cx="10837332" cy="425437"/>
          </a:xfrm>
        </p:spPr>
        <p:txBody>
          <a:bodyPr rtlCol="0"/>
          <a:lstStyle/>
          <a:p>
            <a:pPr rtl="0"/>
            <a:r>
              <a:rPr lang="it-IT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Ulteriori profili di rischio</a:t>
            </a:r>
            <a:endParaRPr lang="it-IT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09F2345B-30FB-48EF-079B-FCBA534B67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17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3709369F-F913-D4A8-4DF0-EBE16C741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0" name="Segnaposto immagine 5">
            <a:extLst>
              <a:ext uri="{FF2B5EF4-FFF2-40B4-BE49-F238E27FC236}">
                <a16:creationId xmlns:a16="http://schemas.microsoft.com/office/drawing/2014/main" id="{999D1FCA-4EF2-8594-0E2E-6B36B96E9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</p:spTree>
    <p:extLst>
      <p:ext uri="{BB962C8B-B14F-4D97-AF65-F5344CB8AC3E}">
        <p14:creationId xmlns:p14="http://schemas.microsoft.com/office/powerpoint/2010/main" val="417315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F20816-9476-13D3-1C68-193A41145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CC7357BF-4ACA-039D-4994-BBF9A2EF51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376" y="2127176"/>
            <a:ext cx="10288693" cy="4038127"/>
          </a:xfrm>
        </p:spPr>
        <p:txBody>
          <a:bodyPr rtlCol="0">
            <a:normAutofit/>
          </a:bodyPr>
          <a:lstStyle/>
          <a:p>
            <a:pPr lvl="0"/>
            <a:r>
              <a:rPr lang="it-IT" dirty="0"/>
              <a:t>Forfettari: dalle lettere di compliance per il quadro RS all’incrocio dei dati. Conseguenze in caso di disconoscimento del regime;</a:t>
            </a:r>
          </a:p>
          <a:p>
            <a:pPr lvl="0"/>
            <a:r>
              <a:rPr lang="it-IT" dirty="0"/>
              <a:t>Semplificati/ordinari: lettere di compliance per scostamenti tra dichiarazione IVA e fatture  corrispettivi elettronici, inviti a comparire per anomalie costi/ricavi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it-IT" sz="4800" kern="100" dirty="0">
              <a:solidFill>
                <a:srgbClr val="124F1A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F7D43F27-C2F4-47EF-AB1D-AB15A00ACE0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196752"/>
            <a:ext cx="10837332" cy="424732"/>
          </a:xfrm>
        </p:spPr>
        <p:txBody>
          <a:bodyPr rtlCol="0"/>
          <a:lstStyle/>
          <a:p>
            <a:pPr rtl="0"/>
            <a:r>
              <a:rPr lang="it-IT" b="1" dirty="0"/>
              <a:t>Casi reali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A1C8B644-DE78-F687-B3EB-8376641D8C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18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24B31705-E13E-08C6-3035-CD445BC88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0" name="Segnaposto immagine 5">
            <a:extLst>
              <a:ext uri="{FF2B5EF4-FFF2-40B4-BE49-F238E27FC236}">
                <a16:creationId xmlns:a16="http://schemas.microsoft.com/office/drawing/2014/main" id="{0AE783EE-72F8-14C4-5E58-3F5180671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</p:spTree>
    <p:extLst>
      <p:ext uri="{BB962C8B-B14F-4D97-AF65-F5344CB8AC3E}">
        <p14:creationId xmlns:p14="http://schemas.microsoft.com/office/powerpoint/2010/main" val="277982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olo 14">
            <a:extLst>
              <a:ext uri="{FF2B5EF4-FFF2-40B4-BE49-F238E27FC236}">
                <a16:creationId xmlns:a16="http://schemas.microsoft.com/office/drawing/2014/main" id="{EE8D4485-6DC3-2BE1-5CF2-030ADBBEF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1412776"/>
            <a:ext cx="3900748" cy="1152128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it-IT" sz="2000" cap="none" dirty="0">
                <a:latin typeface="+mn-lt"/>
              </a:rPr>
              <a:t>Lettera di compliance a contribuente forfettario</a:t>
            </a:r>
            <a:br>
              <a:rPr lang="it-IT" sz="2000" cap="none" dirty="0">
                <a:latin typeface="+mn-lt"/>
              </a:rPr>
            </a:br>
            <a:r>
              <a:rPr lang="it-IT" sz="2000" cap="none" dirty="0">
                <a:latin typeface="+mn-lt"/>
              </a:rPr>
              <a:t>per l’anno 2021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2E2939F-0073-798F-8AD6-1173E003A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it-IT" noProof="0" smtClean="0"/>
              <a:pPr rtl="0"/>
              <a:t>19</a:t>
            </a:fld>
            <a:endParaRPr lang="it-IT" noProof="0"/>
          </a:p>
        </p:txBody>
      </p:sp>
      <p:pic>
        <p:nvPicPr>
          <p:cNvPr id="9" name="Immagine 8" descr="Immagine che contiene testo, schermata, Carattere, Sito Web&#10;&#10;Il contenuto generato dall'IA potrebbe non essere corretto.">
            <a:extLst>
              <a:ext uri="{FF2B5EF4-FFF2-40B4-BE49-F238E27FC236}">
                <a16:creationId xmlns:a16="http://schemas.microsoft.com/office/drawing/2014/main" id="{894FB1F2-2700-2E32-769C-4ED554517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12" y="247206"/>
            <a:ext cx="5772956" cy="636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521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immagine 5">
            <a:extLst>
              <a:ext uri="{FF2B5EF4-FFF2-40B4-BE49-F238E27FC236}">
                <a16:creationId xmlns:a16="http://schemas.microsoft.com/office/drawing/2014/main" id="{AF890B92-D44D-461B-A5E6-D4F348791F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2976"/>
            <a:ext cx="12191999" cy="3278423"/>
          </a:xfr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94C582A2-A406-4C9B-A3DA-BA4EECAB3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344" y="3735622"/>
            <a:ext cx="9241168" cy="2408917"/>
          </a:xfrm>
        </p:spPr>
        <p:txBody>
          <a:bodyPr rtlCol="0">
            <a:norm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it-IT" sz="2400" kern="100" dirty="0">
                <a:solidFill>
                  <a:srgbClr val="0070C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Strumenti di selezione dei controlli</a:t>
            </a:r>
            <a:br>
              <a:rPr lang="it-IT" sz="2400" kern="100" dirty="0">
                <a:solidFill>
                  <a:srgbClr val="0070C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</a:br>
            <a:br>
              <a:rPr lang="it-IT" sz="2400" kern="100" dirty="0">
                <a:solidFill>
                  <a:srgbClr val="0070C0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it-IT" sz="2400" kern="100" dirty="0">
                <a:solidFill>
                  <a:srgbClr val="77206D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Profilo dei  contribuenti “a rischio” </a:t>
            </a:r>
            <a:br>
              <a:rPr lang="it-IT" sz="2400" kern="100" dirty="0">
                <a:solidFill>
                  <a:srgbClr val="77206D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</a:br>
            <a:br>
              <a:rPr lang="it-IT" sz="2400" kern="100" dirty="0">
                <a:solidFill>
                  <a:srgbClr val="77206D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it-IT" sz="2400" kern="100" dirty="0">
                <a:solidFill>
                  <a:srgbClr val="124F1A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Ruolo strategico del consulente del </a:t>
            </a:r>
            <a:r>
              <a:rPr lang="it-IT" sz="2400" kern="100" dirty="0">
                <a:solidFill>
                  <a:srgbClr val="124F1A"/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lavoro</a:t>
            </a:r>
            <a:endParaRPr lang="it-IT" sz="2400" dirty="0">
              <a:latin typeface="+mn-lt"/>
            </a:endParaRPr>
          </a:p>
        </p:txBody>
      </p:sp>
      <p:pic>
        <p:nvPicPr>
          <p:cNvPr id="39" name="Segnaposto immagine 38">
            <a:extLst>
              <a:ext uri="{FF2B5EF4-FFF2-40B4-BE49-F238E27FC236}">
                <a16:creationId xmlns:a16="http://schemas.microsoft.com/office/drawing/2014/main" id="{D15B262E-3234-4E0C-A890-B69314333F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853" r="853"/>
          <a:stretch>
            <a:fillRect/>
          </a:stretch>
        </p:blipFill>
        <p:spPr/>
      </p:pic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7A6C6147-EB04-429F-9D41-52F18DE23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2</a:t>
            </a:fld>
            <a:endParaRPr lang="it-IT"/>
          </a:p>
        </p:txBody>
      </p:sp>
      <p:sp>
        <p:nvSpPr>
          <p:cNvPr id="32" name="Segnaposto testo 119">
            <a:extLst>
              <a:ext uri="{FF2B5EF4-FFF2-40B4-BE49-F238E27FC236}">
                <a16:creationId xmlns:a16="http://schemas.microsoft.com/office/drawing/2014/main" id="{D9043C6D-0761-489D-8401-7F976D80BA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sp>
        <p:nvSpPr>
          <p:cNvPr id="40" name="Figura a mano libera: Forma 39">
            <a:extLst>
              <a:ext uri="{FF2B5EF4-FFF2-40B4-BE49-F238E27FC236}">
                <a16:creationId xmlns:a16="http://schemas.microsoft.com/office/drawing/2014/main" id="{CD5E95B5-674E-4A3A-A7C5-83CFC41142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r>
              <a:rPr lang="it-IT" sz="2400" b="1" dirty="0"/>
              <a:t>Accertamento e verifiche tributarie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9562049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F90C8-34FE-F3F0-028C-2782CCC23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olo 14">
            <a:extLst>
              <a:ext uri="{FF2B5EF4-FFF2-40B4-BE49-F238E27FC236}">
                <a16:creationId xmlns:a16="http://schemas.microsoft.com/office/drawing/2014/main" id="{DF0E7B82-84DF-C246-8DC5-5DB31DB15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1412776"/>
            <a:ext cx="3900748" cy="1152128"/>
          </a:xfrm>
          <a:solidFill>
            <a:schemeClr val="accent2"/>
          </a:solidFill>
        </p:spPr>
        <p:txBody>
          <a:bodyPr>
            <a:noAutofit/>
          </a:bodyPr>
          <a:lstStyle/>
          <a:p>
            <a:r>
              <a:rPr lang="it-IT" sz="2000" cap="none" dirty="0">
                <a:latin typeface="+mn-lt"/>
              </a:rPr>
              <a:t>Invito a comparire a contribuente in contabilità semplificata (SAS)</a:t>
            </a:r>
            <a:br>
              <a:rPr lang="it-IT" sz="2000" cap="none" dirty="0">
                <a:latin typeface="+mn-lt"/>
              </a:rPr>
            </a:br>
            <a:r>
              <a:rPr lang="it-IT" sz="2000" cap="none" dirty="0">
                <a:latin typeface="+mn-lt"/>
              </a:rPr>
              <a:t>per l’anno 2022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DD5F7ED-68F7-BB61-F09E-9A55D0A96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it-IT" noProof="0" smtClean="0"/>
              <a:pPr rtl="0"/>
              <a:t>20</a:t>
            </a:fld>
            <a:endParaRPr lang="it-IT" noProof="0"/>
          </a:p>
        </p:txBody>
      </p:sp>
      <p:pic>
        <p:nvPicPr>
          <p:cNvPr id="2" name="Immagine 1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D4C8A443-3F31-00DF-8A4B-2EAC233B6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952" y="371048"/>
            <a:ext cx="5201376" cy="611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474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48A02-FE11-1BF1-531C-1062122A5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olo 14">
            <a:extLst>
              <a:ext uri="{FF2B5EF4-FFF2-40B4-BE49-F238E27FC236}">
                <a16:creationId xmlns:a16="http://schemas.microsoft.com/office/drawing/2014/main" id="{825E3755-DD46-115C-758C-A7F0A9FE3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1412776"/>
            <a:ext cx="3900748" cy="1152128"/>
          </a:xfrm>
          <a:solidFill>
            <a:schemeClr val="accent2"/>
          </a:solidFill>
        </p:spPr>
        <p:txBody>
          <a:bodyPr>
            <a:noAutofit/>
          </a:bodyPr>
          <a:lstStyle/>
          <a:p>
            <a:r>
              <a:rPr lang="it-IT" sz="2000" cap="none" dirty="0">
                <a:latin typeface="+mn-lt"/>
              </a:rPr>
              <a:t>Invito a comparire a contribuente in contabilità semplificata (SAS)</a:t>
            </a:r>
            <a:br>
              <a:rPr lang="it-IT" sz="2000" cap="none" dirty="0">
                <a:latin typeface="+mn-lt"/>
              </a:rPr>
            </a:br>
            <a:r>
              <a:rPr lang="it-IT" sz="2000" cap="none" dirty="0">
                <a:latin typeface="+mn-lt"/>
              </a:rPr>
              <a:t>per l’anno 2022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DE8766D-C35A-530B-8147-F349085C7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it-IT" noProof="0" smtClean="0"/>
              <a:pPr rtl="0"/>
              <a:t>21</a:t>
            </a:fld>
            <a:endParaRPr lang="it-IT" noProof="0"/>
          </a:p>
        </p:txBody>
      </p:sp>
      <p:pic>
        <p:nvPicPr>
          <p:cNvPr id="3" name="Immagine 2" descr="Immagine che contiene testo, schermata, Carattere, numero&#10;&#10;Il contenuto generato dall'IA potrebbe non essere corretto.">
            <a:extLst>
              <a:ext uri="{FF2B5EF4-FFF2-40B4-BE49-F238E27FC236}">
                <a16:creationId xmlns:a16="http://schemas.microsoft.com/office/drawing/2014/main" id="{8CF054C5-C7C4-D7A9-02DE-3A6A534AD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85337"/>
            <a:ext cx="5201376" cy="608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7890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F75FCA-B3B6-D121-AA87-A5B348C62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olo 14">
            <a:extLst>
              <a:ext uri="{FF2B5EF4-FFF2-40B4-BE49-F238E27FC236}">
                <a16:creationId xmlns:a16="http://schemas.microsoft.com/office/drawing/2014/main" id="{E7305B88-EC37-A8BA-C7E8-C839A2565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1412776"/>
            <a:ext cx="3900748" cy="1152128"/>
          </a:xfrm>
          <a:solidFill>
            <a:schemeClr val="accent2"/>
          </a:solidFill>
        </p:spPr>
        <p:txBody>
          <a:bodyPr>
            <a:noAutofit/>
          </a:bodyPr>
          <a:lstStyle/>
          <a:p>
            <a:r>
              <a:rPr lang="it-IT" sz="2000" cap="none" dirty="0">
                <a:latin typeface="+mn-lt"/>
              </a:rPr>
              <a:t>Invito a comparire a contribuente in contabilità ordinaria (SRL)</a:t>
            </a:r>
            <a:br>
              <a:rPr lang="it-IT" sz="2000" cap="none" dirty="0">
                <a:latin typeface="+mn-lt"/>
              </a:rPr>
            </a:br>
            <a:r>
              <a:rPr lang="it-IT" sz="2000" cap="none" dirty="0">
                <a:latin typeface="+mn-lt"/>
              </a:rPr>
              <a:t>per gli anni 2020 e 2021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BC31D13-DA3B-C039-3AC5-CF7A1966D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it-IT" noProof="0" smtClean="0"/>
              <a:pPr rtl="0"/>
              <a:t>22</a:t>
            </a:fld>
            <a:endParaRPr lang="it-IT" noProof="0"/>
          </a:p>
        </p:txBody>
      </p:sp>
      <p:pic>
        <p:nvPicPr>
          <p:cNvPr id="4" name="Immagine 3" descr="Immagine che contiene testo, schermata, Carattere, numero&#10;&#10;Il contenuto generato dall'IA potrebbe non essere corretto.">
            <a:extLst>
              <a:ext uri="{FF2B5EF4-FFF2-40B4-BE49-F238E27FC236}">
                <a16:creationId xmlns:a16="http://schemas.microsoft.com/office/drawing/2014/main" id="{3AC66C4B-3987-C6C9-A158-EEEE2F649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404664"/>
            <a:ext cx="5125165" cy="622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2475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04BFE-8C77-A9E8-A727-D786B08CA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olo 14">
            <a:extLst>
              <a:ext uri="{FF2B5EF4-FFF2-40B4-BE49-F238E27FC236}">
                <a16:creationId xmlns:a16="http://schemas.microsoft.com/office/drawing/2014/main" id="{3BD82C81-C93C-F888-BC93-C2290A3D7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1412776"/>
            <a:ext cx="3900748" cy="1152128"/>
          </a:xfrm>
          <a:solidFill>
            <a:schemeClr val="accent2"/>
          </a:solidFill>
        </p:spPr>
        <p:txBody>
          <a:bodyPr>
            <a:noAutofit/>
          </a:bodyPr>
          <a:lstStyle/>
          <a:p>
            <a:r>
              <a:rPr lang="it-IT" sz="2000" cap="none" dirty="0">
                <a:latin typeface="+mn-lt"/>
              </a:rPr>
              <a:t>Invito a comparire a contribuente in contabilità ordinaria (SRL)</a:t>
            </a:r>
            <a:br>
              <a:rPr lang="it-IT" sz="2000" cap="none" dirty="0">
                <a:latin typeface="+mn-lt"/>
              </a:rPr>
            </a:br>
            <a:r>
              <a:rPr lang="it-IT" sz="2000" cap="none" dirty="0">
                <a:latin typeface="+mn-lt"/>
              </a:rPr>
              <a:t>per gli anni 2020 e 2021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20C6291-016A-4369-915C-23AC9BC7F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it-IT" noProof="0" smtClean="0"/>
              <a:pPr rtl="0"/>
              <a:t>23</a:t>
            </a:fld>
            <a:endParaRPr lang="it-IT" noProof="0"/>
          </a:p>
        </p:txBody>
      </p:sp>
      <p:pic>
        <p:nvPicPr>
          <p:cNvPr id="3" name="Immagine 2" descr="Immagine che contiene testo, schermata, Carattere, documento&#10;&#10;Il contenuto generato dall'IA potrebbe non essere corretto.">
            <a:extLst>
              <a:ext uri="{FF2B5EF4-FFF2-40B4-BE49-F238E27FC236}">
                <a16:creationId xmlns:a16="http://schemas.microsoft.com/office/drawing/2014/main" id="{F010ACF1-F14A-60C5-2C36-38FCDF84A0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404664"/>
            <a:ext cx="5163271" cy="583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191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073276-FBCE-E64C-FD0C-722B0B818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olo 14">
            <a:extLst>
              <a:ext uri="{FF2B5EF4-FFF2-40B4-BE49-F238E27FC236}">
                <a16:creationId xmlns:a16="http://schemas.microsoft.com/office/drawing/2014/main" id="{A88017D9-7B89-FD88-DBD6-8E55F0B81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1412776"/>
            <a:ext cx="3900748" cy="1152128"/>
          </a:xfrm>
          <a:solidFill>
            <a:schemeClr val="accent2"/>
          </a:solidFill>
        </p:spPr>
        <p:txBody>
          <a:bodyPr>
            <a:noAutofit/>
          </a:bodyPr>
          <a:lstStyle/>
          <a:p>
            <a:r>
              <a:rPr lang="it-IT" sz="2000" cap="none" dirty="0">
                <a:latin typeface="+mn-lt"/>
              </a:rPr>
              <a:t>Invito a comparire a contribuente in contabilità ordinaria (SRL)</a:t>
            </a:r>
            <a:br>
              <a:rPr lang="it-IT" sz="2000" cap="none" dirty="0">
                <a:latin typeface="+mn-lt"/>
              </a:rPr>
            </a:br>
            <a:r>
              <a:rPr lang="it-IT" sz="2000" cap="none" dirty="0">
                <a:latin typeface="+mn-lt"/>
              </a:rPr>
              <a:t>per gli anni 2020 e 2021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7D578B4-042F-A040-F3B7-E52EE560E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it-IT" noProof="0" smtClean="0"/>
              <a:pPr rtl="0"/>
              <a:t>24</a:t>
            </a:fld>
            <a:endParaRPr lang="it-IT" noProof="0"/>
          </a:p>
        </p:txBody>
      </p:sp>
      <p:pic>
        <p:nvPicPr>
          <p:cNvPr id="4" name="Immagine 3" descr="Immagine che contiene testo, schermata, Carattere, numero&#10;&#10;Il contenuto generato dall'IA potrebbe non essere corretto.">
            <a:extLst>
              <a:ext uri="{FF2B5EF4-FFF2-40B4-BE49-F238E27FC236}">
                <a16:creationId xmlns:a16="http://schemas.microsoft.com/office/drawing/2014/main" id="{66E7E9E1-D522-A630-AC51-700360CD0A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952" y="332943"/>
            <a:ext cx="5239481" cy="619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0197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EE94DF-BD56-96D6-FF7D-5AE1FB100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immagine 5">
            <a:extLst>
              <a:ext uri="{FF2B5EF4-FFF2-40B4-BE49-F238E27FC236}">
                <a16:creationId xmlns:a16="http://schemas.microsoft.com/office/drawing/2014/main" id="{26C679DB-85C1-9D79-C4A8-B921228B4A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2976"/>
            <a:ext cx="12191999" cy="3278423"/>
          </a:xfr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D413E402-7B3D-B9CD-D10D-B5D6A0096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344" y="3735622"/>
            <a:ext cx="9241168" cy="2408917"/>
          </a:xfrm>
        </p:spPr>
        <p:txBody>
          <a:bodyPr rtlCol="0">
            <a:norm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it-IT" sz="2400" kern="100" dirty="0">
                <a:solidFill>
                  <a:srgbClr val="124F1A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Ruolo strategico del consulente del lavoro</a:t>
            </a:r>
            <a:endParaRPr lang="it-IT" sz="2400" dirty="0">
              <a:latin typeface="+mn-lt"/>
            </a:endParaRPr>
          </a:p>
        </p:txBody>
      </p:sp>
      <p:pic>
        <p:nvPicPr>
          <p:cNvPr id="39" name="Segnaposto immagine 38">
            <a:extLst>
              <a:ext uri="{FF2B5EF4-FFF2-40B4-BE49-F238E27FC236}">
                <a16:creationId xmlns:a16="http://schemas.microsoft.com/office/drawing/2014/main" id="{CF6A7AAF-7B0F-1DE9-79FA-C43B51F922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853" r="853"/>
          <a:stretch>
            <a:fillRect/>
          </a:stretch>
        </p:blipFill>
        <p:spPr/>
      </p:pic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514505EB-7EC1-D4F2-491A-C540145053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25</a:t>
            </a:fld>
            <a:endParaRPr lang="it-IT"/>
          </a:p>
        </p:txBody>
      </p:sp>
      <p:sp>
        <p:nvSpPr>
          <p:cNvPr id="32" name="Segnaposto testo 119">
            <a:extLst>
              <a:ext uri="{FF2B5EF4-FFF2-40B4-BE49-F238E27FC236}">
                <a16:creationId xmlns:a16="http://schemas.microsoft.com/office/drawing/2014/main" id="{81C9EFF6-F719-0148-00D6-2E82FAA2E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sp>
        <p:nvSpPr>
          <p:cNvPr id="40" name="Figura a mano libera: Forma 39">
            <a:extLst>
              <a:ext uri="{FF2B5EF4-FFF2-40B4-BE49-F238E27FC236}">
                <a16:creationId xmlns:a16="http://schemas.microsoft.com/office/drawing/2014/main" id="{9E25E9B7-84E9-D89D-1DB3-19087D2780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r>
              <a:rPr lang="it-IT" sz="2400" b="1" dirty="0"/>
              <a:t>Accertamento e verifiche tributarie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7022029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045964-9ACB-9F1F-12E7-9700E041F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ECE566EB-CBF5-1085-4344-0A6D39753D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376" y="2127176"/>
            <a:ext cx="10288693" cy="4038127"/>
          </a:xfrm>
        </p:spPr>
        <p:txBody>
          <a:bodyPr rtlCol="0">
            <a:normAutofit/>
          </a:bodyPr>
          <a:lstStyle/>
          <a:p>
            <a:pPr marL="0" lvl="0" indent="0">
              <a:buNone/>
            </a:pPr>
            <a:r>
              <a:rPr lang="it-IT" dirty="0"/>
              <a:t>La prevenzione come primo elemento della qualità della prestazione professionale</a:t>
            </a:r>
          </a:p>
          <a:p>
            <a:pPr lvl="0"/>
            <a:r>
              <a:rPr lang="it-IT" dirty="0"/>
              <a:t>Corretta tenuta delle scritture contabili = barriera contro l’accertamento induttivo (art. 39 c. 2 lett. d del DPR 600/73)</a:t>
            </a:r>
          </a:p>
          <a:p>
            <a:r>
              <a:rPr lang="it-IT" dirty="0"/>
              <a:t>Corretta compilazione delle dichiarazioni fiscali e di particolari quadri (RU per crediti d’imposta)</a:t>
            </a:r>
          </a:p>
          <a:p>
            <a:r>
              <a:rPr lang="it-IT" dirty="0"/>
              <a:t>L’importanza dell’adesione alla conservazione delle fatture elettroniche</a:t>
            </a:r>
          </a:p>
          <a:p>
            <a:r>
              <a:rPr lang="it-IT" dirty="0"/>
              <a:t>Pianificazione fiscale come elemento qualificante della consulenza</a:t>
            </a: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03AEEB15-1F97-CE31-B175-4964A32256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196752"/>
            <a:ext cx="10837332" cy="424732"/>
          </a:xfrm>
        </p:spPr>
        <p:txBody>
          <a:bodyPr rtlCol="0"/>
          <a:lstStyle/>
          <a:p>
            <a:pPr rtl="0"/>
            <a:r>
              <a:rPr lang="it-IT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Ruolo strategico del Consulente del Lavoro - Qualità della prestazione</a:t>
            </a:r>
            <a:endParaRPr lang="it-IT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7A189B65-ECEB-1A4B-AD9D-40B608982F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26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EE582677-1056-28F5-76C3-BA5D8B68DB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0" name="Segnaposto immagine 5">
            <a:extLst>
              <a:ext uri="{FF2B5EF4-FFF2-40B4-BE49-F238E27FC236}">
                <a16:creationId xmlns:a16="http://schemas.microsoft.com/office/drawing/2014/main" id="{B5BEC767-EAF1-3EA7-0307-85F1D76B43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</p:spTree>
    <p:extLst>
      <p:ext uri="{BB962C8B-B14F-4D97-AF65-F5344CB8AC3E}">
        <p14:creationId xmlns:p14="http://schemas.microsoft.com/office/powerpoint/2010/main" val="7960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AE903-0401-B067-F701-90543788D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B1AA68E4-7FCB-BB21-5281-6733C351ED2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376" y="2127176"/>
            <a:ext cx="10288693" cy="4038127"/>
          </a:xfrm>
        </p:spPr>
        <p:txBody>
          <a:bodyPr rtlCol="0">
            <a:normAutofit lnSpcReduction="10000"/>
          </a:bodyPr>
          <a:lstStyle/>
          <a:p>
            <a:pPr lvl="0"/>
            <a:r>
              <a:rPr lang="it-IT" dirty="0"/>
              <a:t>Imprese minori per il fisco e imprese minori per il codice della crisi d’impresa;</a:t>
            </a:r>
          </a:p>
          <a:p>
            <a:pPr lvl="0"/>
            <a:r>
              <a:rPr lang="it-IT" dirty="0"/>
              <a:t>Le soglie per l’assoggettamento alla liquidazione giudiziale (art. 2 D.lgs. 14/2019):</a:t>
            </a:r>
          </a:p>
          <a:p>
            <a:pPr marR="27305" lvl="2" algn="just">
              <a:lnSpc>
                <a:spcPct val="120000"/>
              </a:lnSpc>
              <a:spcBef>
                <a:spcPts val="65"/>
              </a:spcBef>
              <a:buFont typeface="Wingdings" panose="05000000000000000000" pitchFamily="2" charset="2"/>
              <a:buChar char="q"/>
            </a:pPr>
            <a:r>
              <a:rPr lang="it-IT" sz="1400" dirty="0">
                <a:solidFill>
                  <a:srgbClr val="000000"/>
                </a:solidFill>
              </a:rPr>
              <a:t>Attivo patrimoniale non superiore a 300.000 €</a:t>
            </a:r>
          </a:p>
          <a:p>
            <a:pPr marR="27305" lvl="2" algn="just">
              <a:lnSpc>
                <a:spcPct val="120000"/>
              </a:lnSpc>
              <a:spcBef>
                <a:spcPts val="65"/>
              </a:spcBef>
              <a:buFont typeface="Wingdings" panose="05000000000000000000" pitchFamily="2" charset="2"/>
              <a:buChar char="q"/>
            </a:pPr>
            <a:r>
              <a:rPr lang="it-IT" sz="1400" dirty="0">
                <a:solidFill>
                  <a:srgbClr val="000000"/>
                </a:solidFill>
              </a:rPr>
              <a:t>Ricavi complessivi annui non superiori a 200.000 €</a:t>
            </a:r>
          </a:p>
          <a:p>
            <a:pPr marR="27305" lvl="2" algn="just">
              <a:lnSpc>
                <a:spcPct val="120000"/>
              </a:lnSpc>
              <a:spcBef>
                <a:spcPts val="65"/>
              </a:spcBef>
              <a:buFont typeface="Wingdings" panose="05000000000000000000" pitchFamily="2" charset="2"/>
              <a:buChar char="q"/>
            </a:pPr>
            <a:r>
              <a:rPr lang="it-IT" sz="1400" dirty="0">
                <a:solidFill>
                  <a:srgbClr val="000000"/>
                </a:solidFill>
              </a:rPr>
              <a:t>Ammontare di debiti, anche non scaduti, non superiori a 500.000 €</a:t>
            </a:r>
          </a:p>
          <a:p>
            <a:pPr marL="0" indent="0">
              <a:buNone/>
            </a:pPr>
            <a:r>
              <a:rPr lang="it-IT" sz="1400" dirty="0">
                <a:solidFill>
                  <a:srgbClr val="000000"/>
                </a:solidFill>
              </a:rPr>
              <a:t>	</a:t>
            </a:r>
            <a:r>
              <a:rPr lang="it-IT" dirty="0">
                <a:solidFill>
                  <a:srgbClr val="000000"/>
                </a:solidFill>
              </a:rPr>
              <a:t>E’ sufficiente il superamento di uno solo dei valori soglia nei tre esercizi antecedenti la 	data di deposito dell’istanza di apertura della liquidazione giudiziale o dall’inizio 	dell’attività, se inferiore, per l’assoggettamento dell’impresa (individuale o collettiva) alla 	procedura concorsuale (ex fallimento);</a:t>
            </a:r>
          </a:p>
          <a:p>
            <a:pPr lvl="0"/>
            <a:r>
              <a:rPr lang="it-IT" dirty="0"/>
              <a:t>Cassazione Penale n. 16005 del 28.04.2025: consolidamento dell’orientamento giurisprudenziale </a:t>
            </a:r>
            <a:r>
              <a:rPr lang="it-IT" i="1" dirty="0"/>
              <a:t>«il regime della contabilità semplificata non comporta l’esonero dell’obbligo di tenuta dei libri e delle scritture contabili previsto dall’art. 2214 c.c.»        </a:t>
            </a:r>
            <a:r>
              <a:rPr lang="it-IT" dirty="0"/>
              <a:t>reato di bancarotta semplice documentale per l’imprenditore individuale o i soci amministratori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it-IT" sz="4800" kern="100" dirty="0">
              <a:solidFill>
                <a:srgbClr val="124F1A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26AFD80F-F25E-4185-E33D-764D0DC9B45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196752"/>
            <a:ext cx="10837332" cy="424732"/>
          </a:xfrm>
        </p:spPr>
        <p:txBody>
          <a:bodyPr rtlCol="0"/>
          <a:lstStyle/>
          <a:p>
            <a:pPr rtl="0"/>
            <a:r>
              <a:rPr lang="it-IT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Tenuta delle scritture contabili – Temi extra fiscali per le contabilità semplificate</a:t>
            </a:r>
            <a:endParaRPr lang="it-IT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6A609C2A-B42F-9A2C-605A-74C9C6FEC5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27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52D8522B-DA08-6B50-A5EB-C14EE16DDC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0" name="Segnaposto immagine 5">
            <a:extLst>
              <a:ext uri="{FF2B5EF4-FFF2-40B4-BE49-F238E27FC236}">
                <a16:creationId xmlns:a16="http://schemas.microsoft.com/office/drawing/2014/main" id="{659FBDB7-2D87-1E0C-E438-99451D658F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  <p:sp>
        <p:nvSpPr>
          <p:cNvPr id="5" name="Freccia a destra 4">
            <a:extLst>
              <a:ext uri="{FF2B5EF4-FFF2-40B4-BE49-F238E27FC236}">
                <a16:creationId xmlns:a16="http://schemas.microsoft.com/office/drawing/2014/main" id="{4CD7A29A-FCAD-7FC3-8F8A-3EACF878AABD}"/>
              </a:ext>
            </a:extLst>
          </p:cNvPr>
          <p:cNvSpPr/>
          <p:nvPr/>
        </p:nvSpPr>
        <p:spPr>
          <a:xfrm>
            <a:off x="5951984" y="5517232"/>
            <a:ext cx="288032" cy="288032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400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EBCED0-254A-0DFB-82E8-44E9F58C8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793AF722-A5EE-303E-7693-BB388658011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376" y="2127176"/>
            <a:ext cx="10288693" cy="4038127"/>
          </a:xfrm>
        </p:spPr>
        <p:txBody>
          <a:bodyPr rtlCol="0">
            <a:normAutofit/>
          </a:bodyPr>
          <a:lstStyle/>
          <a:p>
            <a:pPr lvl="0"/>
            <a:r>
              <a:rPr lang="it-IT" dirty="0"/>
              <a:t>Diritti e garanzie del contribuente (art. 12 L. 212/2000)</a:t>
            </a:r>
          </a:p>
          <a:p>
            <a:pPr lvl="0"/>
            <a:r>
              <a:rPr lang="it-IT" dirty="0"/>
              <a:t>Accessi presso la sede o il domicilio del contribuente o del professionista: livelli autorizzativi</a:t>
            </a:r>
          </a:p>
          <a:p>
            <a:pPr marL="0" lvl="0" indent="0">
              <a:buNone/>
            </a:pPr>
            <a:r>
              <a:rPr lang="it-IT" sz="1800" dirty="0"/>
              <a:t>Sede aziendale o studio professionale			Aut. Capoufficio o Comandante di reparto </a:t>
            </a:r>
          </a:p>
          <a:p>
            <a:pPr marL="0" lvl="0" indent="0">
              <a:buNone/>
            </a:pPr>
            <a:r>
              <a:rPr lang="it-IT" sz="1800" dirty="0"/>
              <a:t>Abitazione sede dell’attività (uso promiscuo)		Aut. «semplice» PM </a:t>
            </a:r>
          </a:p>
          <a:p>
            <a:pPr marL="0" lvl="0" indent="0">
              <a:buNone/>
            </a:pPr>
            <a:r>
              <a:rPr lang="it-IT" sz="1800" dirty="0"/>
              <a:t>Abitazione 					Aut. PM in presenza di gravi indizi di evasione</a:t>
            </a:r>
          </a:p>
          <a:p>
            <a:pPr lvl="0"/>
            <a:r>
              <a:rPr lang="it-IT" dirty="0"/>
              <a:t>Verifica e consegna documenti; limitazioni su quanto può essere richiesto;</a:t>
            </a:r>
          </a:p>
          <a:p>
            <a:pPr lvl="0"/>
            <a:r>
              <a:rPr lang="it-IT" dirty="0"/>
              <a:t>Discrezionalità amministrazione finanziaria e assenza di valutazione preventiva di un’autorità terza per l’accesso (</a:t>
            </a:r>
            <a:r>
              <a:rPr lang="it-IT" dirty="0" err="1"/>
              <a:t>sent</a:t>
            </a:r>
            <a:r>
              <a:rPr lang="it-IT" dirty="0"/>
              <a:t>. </a:t>
            </a:r>
            <a:r>
              <a:rPr lang="it-IT" dirty="0" err="1"/>
              <a:t>Italgomme</a:t>
            </a:r>
            <a:r>
              <a:rPr lang="it-IT" dirty="0"/>
              <a:t> Corte EDU del 06.02.2025); </a:t>
            </a:r>
          </a:p>
          <a:p>
            <a:pPr lvl="0"/>
            <a:r>
              <a:rPr lang="it-IT" dirty="0"/>
              <a:t>modifica dell’art. 12 della L. 212/2000 (circostanze e condizioni che legittimano l’accesso)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it-IT" sz="4800" kern="100" dirty="0">
              <a:solidFill>
                <a:srgbClr val="124F1A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E9CC6E20-5613-3F69-D66F-F96FCD170FA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196752"/>
            <a:ext cx="10837332" cy="424732"/>
          </a:xfrm>
        </p:spPr>
        <p:txBody>
          <a:bodyPr rtlCol="0"/>
          <a:lstStyle/>
          <a:p>
            <a:pPr rtl="0"/>
            <a:r>
              <a:rPr lang="it-IT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Fase ispettiva e assistenza</a:t>
            </a:r>
            <a:endParaRPr lang="it-IT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86FA169E-244A-C987-43B6-B2131F4B21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28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BDEC7B17-1DB2-B88F-AEDD-43C3556898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0" name="Segnaposto immagine 5">
            <a:extLst>
              <a:ext uri="{FF2B5EF4-FFF2-40B4-BE49-F238E27FC236}">
                <a16:creationId xmlns:a16="http://schemas.microsoft.com/office/drawing/2014/main" id="{A4B94241-AD71-4AF4-16EE-0B4CB7FD2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  <p:sp>
        <p:nvSpPr>
          <p:cNvPr id="4" name="Freccia a destra 3">
            <a:extLst>
              <a:ext uri="{FF2B5EF4-FFF2-40B4-BE49-F238E27FC236}">
                <a16:creationId xmlns:a16="http://schemas.microsoft.com/office/drawing/2014/main" id="{5A538742-689F-E52E-67CC-F9601D93A5B3}"/>
              </a:ext>
            </a:extLst>
          </p:cNvPr>
          <p:cNvSpPr/>
          <p:nvPr/>
        </p:nvSpPr>
        <p:spPr>
          <a:xfrm>
            <a:off x="5015880" y="3140968"/>
            <a:ext cx="648072" cy="144016"/>
          </a:xfrm>
          <a:prstGeom prst="rightArrow">
            <a:avLst/>
          </a:prstGeom>
          <a:ln>
            <a:solidFill>
              <a:srgbClr val="E58C0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</a:endParaRPr>
          </a:p>
        </p:txBody>
      </p:sp>
      <p:sp>
        <p:nvSpPr>
          <p:cNvPr id="5" name="Freccia a destra 4">
            <a:extLst>
              <a:ext uri="{FF2B5EF4-FFF2-40B4-BE49-F238E27FC236}">
                <a16:creationId xmlns:a16="http://schemas.microsoft.com/office/drawing/2014/main" id="{E1FD4F2E-F4D5-37F9-773C-72C83ED2ADA3}"/>
              </a:ext>
            </a:extLst>
          </p:cNvPr>
          <p:cNvSpPr/>
          <p:nvPr/>
        </p:nvSpPr>
        <p:spPr>
          <a:xfrm>
            <a:off x="5015880" y="3560508"/>
            <a:ext cx="648072" cy="144016"/>
          </a:xfrm>
          <a:prstGeom prst="rightArrow">
            <a:avLst/>
          </a:prstGeom>
          <a:ln>
            <a:solidFill>
              <a:srgbClr val="E58C0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</a:endParaRPr>
          </a:p>
        </p:txBody>
      </p:sp>
      <p:sp>
        <p:nvSpPr>
          <p:cNvPr id="6" name="Freccia a destra 5">
            <a:extLst>
              <a:ext uri="{FF2B5EF4-FFF2-40B4-BE49-F238E27FC236}">
                <a16:creationId xmlns:a16="http://schemas.microsoft.com/office/drawing/2014/main" id="{4BF16FBC-7F9A-3135-EEC6-E07D7540D1DB}"/>
              </a:ext>
            </a:extLst>
          </p:cNvPr>
          <p:cNvSpPr/>
          <p:nvPr/>
        </p:nvSpPr>
        <p:spPr>
          <a:xfrm>
            <a:off x="5018101" y="3979965"/>
            <a:ext cx="648072" cy="144016"/>
          </a:xfrm>
          <a:prstGeom prst="rightArrow">
            <a:avLst/>
          </a:prstGeom>
          <a:ln>
            <a:solidFill>
              <a:srgbClr val="E58C0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32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E3E8F-08E2-D649-D695-A54F7F75B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BE72C432-11DF-627D-A284-644F45C95F5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376" y="2127176"/>
            <a:ext cx="10288693" cy="4038127"/>
          </a:xfrm>
        </p:spPr>
        <p:txBody>
          <a:bodyPr rtlCol="0">
            <a:normAutofit/>
          </a:bodyPr>
          <a:lstStyle/>
          <a:p>
            <a:pPr lvl="0"/>
            <a:r>
              <a:rPr lang="it-IT" dirty="0"/>
              <a:t>Lettura e sottoscrizione verbali giornalieri;</a:t>
            </a:r>
          </a:p>
          <a:p>
            <a:pPr lvl="0"/>
            <a:r>
              <a:rPr lang="it-IT" dirty="0"/>
              <a:t>Esame del PVC conclusivo: dichiarazioni da rendere e strategie difensive;</a:t>
            </a:r>
          </a:p>
          <a:p>
            <a:pPr lvl="0"/>
            <a:r>
              <a:rPr lang="it-IT" dirty="0"/>
              <a:t>Valutazione delle strategie difensive: adesione al PVC, ravvedimento operoso, memorie e osservazioni, accertamento con adesione, principio del contraddittorio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it-IT" sz="4800" kern="100" dirty="0">
              <a:solidFill>
                <a:srgbClr val="124F1A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042311E5-2654-4791-3D79-89E434F5E4B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196752"/>
            <a:ext cx="10837332" cy="424732"/>
          </a:xfrm>
        </p:spPr>
        <p:txBody>
          <a:bodyPr rtlCol="0"/>
          <a:lstStyle/>
          <a:p>
            <a:pPr rtl="0"/>
            <a:r>
              <a:rPr lang="it-IT" b="1" dirty="0"/>
              <a:t>Chiusura della verifica fiscale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2FEE4700-A92C-4380-8BB3-C94C0BAD62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29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5FB805B0-AA5F-EDD0-5DB1-48A66C541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0" name="Segnaposto immagine 5">
            <a:extLst>
              <a:ext uri="{FF2B5EF4-FFF2-40B4-BE49-F238E27FC236}">
                <a16:creationId xmlns:a16="http://schemas.microsoft.com/office/drawing/2014/main" id="{D8EB1DBA-EFA6-6F2D-2425-F050820152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</p:spTree>
    <p:extLst>
      <p:ext uri="{BB962C8B-B14F-4D97-AF65-F5344CB8AC3E}">
        <p14:creationId xmlns:p14="http://schemas.microsoft.com/office/powerpoint/2010/main" val="3375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A9D032-4711-B06D-383B-3ACAF588EC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38F5D0F8-03C1-7998-8730-4EECB30C1A9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7368" y="2204864"/>
            <a:ext cx="10429965" cy="4122784"/>
          </a:xfrm>
        </p:spPr>
        <p:txBody>
          <a:bodyPr rtlCol="0">
            <a:norm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Informatizzazione e digitalizzazione dalla fine degli anni ‘90: dichiarazioni telematiche, F24, studi di settore (dal 2018 sostituiti dagli I.S.A.);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Comunicazioni telematiche all’anagrafe tributaria, integrazione banche dati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C.U. telematiche dal 2015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Fatturazione elettronica e corrispettivi telematici dal 2019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Intelligenza artificiale e interoperabilità dei dati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it-IT" sz="2200" kern="100" dirty="0">
              <a:solidFill>
                <a:srgbClr val="124F1A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147E54B5-2163-30D2-D5E7-CDD3D34CC7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196752"/>
            <a:ext cx="10837333" cy="424732"/>
          </a:xfrm>
        </p:spPr>
        <p:txBody>
          <a:bodyPr rtlCol="0"/>
          <a:lstStyle/>
          <a:p>
            <a:r>
              <a:rPr lang="it-IT" sz="2400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Evoluzione dei controlli: il ruolo essenziale dell’anagrafe tributaria </a:t>
            </a:r>
            <a:endParaRPr lang="it-IT" sz="32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D9F8E623-B0F2-841D-92F1-2351A7A5ED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3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D1740A65-FA7D-F4B9-5225-0352EF265E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0" name="Segnaposto immagine 5">
            <a:extLst>
              <a:ext uri="{FF2B5EF4-FFF2-40B4-BE49-F238E27FC236}">
                <a16:creationId xmlns:a16="http://schemas.microsoft.com/office/drawing/2014/main" id="{3E54C56C-C50F-AA12-3C9B-AC985C9FD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</p:spTree>
    <p:extLst>
      <p:ext uri="{BB962C8B-B14F-4D97-AF65-F5344CB8AC3E}">
        <p14:creationId xmlns:p14="http://schemas.microsoft.com/office/powerpoint/2010/main" val="35616662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2F9FD-9EDF-B1FD-6955-8D8B588ED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508FC512-ED45-54D3-91C7-18E23A7194F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376" y="2060848"/>
            <a:ext cx="10357956" cy="4278992"/>
          </a:xfrm>
        </p:spPr>
        <p:txBody>
          <a:bodyPr rtlCol="0">
            <a:normAutofit/>
          </a:bodyPr>
          <a:lstStyle/>
          <a:p>
            <a:pPr marL="0" indent="0">
              <a:buNone/>
              <a:defRPr sz="2600" b="1">
                <a:solidFill>
                  <a:srgbClr val="FFD700"/>
                </a:solidFill>
              </a:defRPr>
            </a:pPr>
            <a:r>
              <a:rPr lang="it-IT" sz="2100" dirty="0"/>
              <a:t>🧭 </a:t>
            </a:r>
            <a:r>
              <a:rPr lang="it-IT" sz="2100" dirty="0">
                <a:solidFill>
                  <a:schemeClr val="accent2"/>
                </a:solidFill>
              </a:rPr>
              <a:t>Etica come bussola</a:t>
            </a:r>
          </a:p>
          <a:p>
            <a:pPr marL="0" indent="0">
              <a:spcAft>
                <a:spcPts val="1000"/>
              </a:spcAft>
              <a:buNone/>
              <a:defRPr sz="2200">
                <a:solidFill>
                  <a:srgbClr val="F0F0F0"/>
                </a:solidFill>
              </a:defRPr>
            </a:pPr>
            <a:r>
              <a:rPr lang="it-IT" sz="2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Essere garanti di correttezza e responsabilità nel rapporto fisco/contribuente</a:t>
            </a:r>
          </a:p>
          <a:p>
            <a:pPr marL="0" indent="0">
              <a:buNone/>
              <a:defRPr sz="2600" b="1">
                <a:solidFill>
                  <a:srgbClr val="FFD700"/>
                </a:solidFill>
              </a:defRPr>
            </a:pPr>
            <a:r>
              <a:rPr lang="it-IT" sz="2100" dirty="0"/>
              <a:t>🔍 </a:t>
            </a:r>
            <a:r>
              <a:rPr lang="it-IT" sz="2100" dirty="0">
                <a:solidFill>
                  <a:schemeClr val="accent2"/>
                </a:solidFill>
              </a:rPr>
              <a:t>Trasparenza come metodo</a:t>
            </a:r>
          </a:p>
          <a:p>
            <a:pPr marL="0" indent="0">
              <a:spcAft>
                <a:spcPts val="1000"/>
              </a:spcAft>
              <a:buNone/>
              <a:defRPr sz="2200">
                <a:solidFill>
                  <a:srgbClr val="F0F0F0"/>
                </a:solidFill>
              </a:defRPr>
            </a:pPr>
            <a:r>
              <a:rPr lang="it-IT" sz="2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Accompagnare le imprese verso la conformità, rendendo chiaro ciò che è complesso</a:t>
            </a:r>
          </a:p>
          <a:p>
            <a:pPr marL="0" indent="0">
              <a:buNone/>
              <a:defRPr sz="2600" b="1">
                <a:solidFill>
                  <a:srgbClr val="FFD700"/>
                </a:solidFill>
              </a:defRPr>
            </a:pPr>
            <a:r>
              <a:rPr lang="it-IT" sz="2100" dirty="0"/>
              <a:t>🛡️ </a:t>
            </a:r>
            <a:r>
              <a:rPr lang="it-IT" sz="2100" dirty="0">
                <a:solidFill>
                  <a:schemeClr val="accent2"/>
                </a:solidFill>
              </a:rPr>
              <a:t>Prevenzione come strategia</a:t>
            </a:r>
          </a:p>
          <a:p>
            <a:pPr marL="0" indent="0">
              <a:spcAft>
                <a:spcPts val="1000"/>
              </a:spcAft>
              <a:buNone/>
              <a:defRPr sz="2200">
                <a:solidFill>
                  <a:srgbClr val="F0F0F0"/>
                </a:solidFill>
              </a:defRPr>
            </a:pPr>
            <a:r>
              <a:rPr lang="it-IT" sz="2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Intervenire prima dell’errore: la consulenza come presidio di legalità.</a:t>
            </a:r>
          </a:p>
          <a:p>
            <a:pPr marL="0" indent="0">
              <a:buNone/>
              <a:defRPr sz="2600" b="1">
                <a:solidFill>
                  <a:srgbClr val="FFD700"/>
                </a:solidFill>
              </a:defRPr>
            </a:pPr>
            <a:r>
              <a:rPr lang="it-IT" sz="2100" dirty="0"/>
              <a:t>💡 </a:t>
            </a:r>
            <a:r>
              <a:rPr lang="it-IT" sz="2100" dirty="0">
                <a:solidFill>
                  <a:schemeClr val="accent2"/>
                </a:solidFill>
              </a:rPr>
              <a:t>Innovazione come opportunità</a:t>
            </a:r>
          </a:p>
          <a:p>
            <a:pPr marL="0" indent="0">
              <a:spcAft>
                <a:spcPts val="1000"/>
              </a:spcAft>
              <a:buNone/>
              <a:defRPr sz="2200">
                <a:solidFill>
                  <a:srgbClr val="F0F0F0"/>
                </a:solidFill>
              </a:defRPr>
            </a:pPr>
            <a:r>
              <a:rPr lang="it-IT" sz="2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Dati, digitalizzazione e intelligenza artificiale al servizio della consulenza evoluta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it-IT" sz="4800" kern="100" dirty="0">
              <a:solidFill>
                <a:srgbClr val="124F1A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4E6732D2-5C87-ABD2-6540-9E6F623A43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196752"/>
            <a:ext cx="10837332" cy="424732"/>
          </a:xfrm>
        </p:spPr>
        <p:txBody>
          <a:bodyPr rtlCol="0"/>
          <a:lstStyle/>
          <a:p>
            <a:pPr rtl="0"/>
            <a:r>
              <a:rPr lang="it-IT" b="1" dirty="0"/>
              <a:t>Il Consulente del Lavoro tra etica e innovazione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ED298217-1E2A-4CC8-1878-AB419591D0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30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9A8ADB0E-2B07-650D-AF3C-6565D0D585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0" name="Segnaposto immagine 5">
            <a:extLst>
              <a:ext uri="{FF2B5EF4-FFF2-40B4-BE49-F238E27FC236}">
                <a16:creationId xmlns:a16="http://schemas.microsoft.com/office/drawing/2014/main" id="{669A2ED6-1C82-7BAA-BDA7-DF84452537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</p:spTree>
    <p:extLst>
      <p:ext uri="{BB962C8B-B14F-4D97-AF65-F5344CB8AC3E}">
        <p14:creationId xmlns:p14="http://schemas.microsoft.com/office/powerpoint/2010/main" val="321050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immagine 4">
            <a:extLst>
              <a:ext uri="{FF2B5EF4-FFF2-40B4-BE49-F238E27FC236}">
                <a16:creationId xmlns:a16="http://schemas.microsoft.com/office/drawing/2014/main" id="{FFBCF731-478B-42B2-B3C6-ECCC3D68E0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329286" cy="6858000"/>
          </a:xfrm>
        </p:spPr>
      </p:pic>
      <p:sp>
        <p:nvSpPr>
          <p:cNvPr id="74" name="Segnaposto testo 73">
            <a:extLst>
              <a:ext uri="{FF2B5EF4-FFF2-40B4-BE49-F238E27FC236}">
                <a16:creationId xmlns:a16="http://schemas.microsoft.com/office/drawing/2014/main" id="{C20719F7-6849-4C36-ACDB-C1AE2AAC74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43" name="Titolo 42">
            <a:extLst>
              <a:ext uri="{FF2B5EF4-FFF2-40B4-BE49-F238E27FC236}">
                <a16:creationId xmlns:a16="http://schemas.microsoft.com/office/drawing/2014/main" id="{CF39D3B5-ABDB-4DFF-8107-EF97569C9B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772816"/>
            <a:ext cx="4114800" cy="4170784"/>
          </a:xfrm>
        </p:spPr>
        <p:txBody>
          <a:bodyPr rtlCol="0"/>
          <a:lstStyle/>
          <a:p>
            <a:r>
              <a:rPr lang="it-IT" sz="3000" cap="none" dirty="0">
                <a:latin typeface="+mn-lt"/>
              </a:rPr>
              <a:t>«Io non so nulla, fa tutto il Consulente»</a:t>
            </a:r>
            <a:br>
              <a:rPr lang="it-IT" sz="3000" cap="none">
                <a:latin typeface="+mn-lt"/>
              </a:rPr>
            </a:br>
            <a:br>
              <a:rPr lang="it-IT" sz="3000" cap="none">
                <a:latin typeface="+mn-lt"/>
              </a:rPr>
            </a:br>
            <a:r>
              <a:rPr lang="it-IT" sz="2000" cap="none">
                <a:latin typeface="+mn-lt"/>
              </a:rPr>
              <a:t>anonimo cit. </a:t>
            </a:r>
            <a:br>
              <a:rPr lang="it-IT" sz="3000" cap="none" dirty="0"/>
            </a:br>
            <a:endParaRPr lang="it-IT" sz="3000" cap="none" dirty="0"/>
          </a:p>
        </p:txBody>
      </p:sp>
      <p:sp>
        <p:nvSpPr>
          <p:cNvPr id="44" name="Sottotitolo 43">
            <a:extLst>
              <a:ext uri="{FF2B5EF4-FFF2-40B4-BE49-F238E27FC236}">
                <a16:creationId xmlns:a16="http://schemas.microsoft.com/office/drawing/2014/main" id="{F522C824-2C48-4465-AABE-F46286D9EC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24600" y="3212976"/>
            <a:ext cx="5316016" cy="2952328"/>
          </a:xfrm>
        </p:spPr>
        <p:txBody>
          <a:bodyPr rtlCol="0">
            <a:normAutofit fontScale="92500" lnSpcReduction="10000"/>
          </a:bodyPr>
          <a:lstStyle/>
          <a:p>
            <a:pPr rtl="0"/>
            <a:r>
              <a:rPr lang="it-IT" sz="1800" b="1" dirty="0"/>
              <a:t>Accertamento e verifiche tributarie: </a:t>
            </a:r>
            <a:br>
              <a:rPr lang="it-IT" sz="1800" b="1" dirty="0"/>
            </a:br>
            <a:r>
              <a:rPr lang="it-IT" sz="1800" b="1" dirty="0"/>
              <a:t>evoluzione dei controlli; contribuenti a rischio;</a:t>
            </a:r>
            <a:br>
              <a:rPr lang="it-IT" sz="1800" b="1" dirty="0"/>
            </a:br>
            <a:r>
              <a:rPr lang="it-IT" sz="1800" b="1" dirty="0"/>
              <a:t>ruolo del Consulente del lavoro tra etica e innovazione;</a:t>
            </a:r>
            <a:br>
              <a:rPr lang="it-IT" sz="1800" b="1" dirty="0"/>
            </a:br>
            <a:endParaRPr lang="it-IT" sz="1800" b="1" dirty="0"/>
          </a:p>
          <a:p>
            <a:pPr rtl="0"/>
            <a:r>
              <a:rPr lang="it-IT" sz="1800" dirty="0"/>
              <a:t>Nino Onali </a:t>
            </a:r>
          </a:p>
          <a:p>
            <a:pPr rtl="0"/>
            <a:r>
              <a:rPr lang="it-IT" sz="1800" dirty="0"/>
              <a:t>Consulente del Lavoro </a:t>
            </a:r>
          </a:p>
          <a:p>
            <a:pPr rtl="0"/>
            <a:endParaRPr lang="it-IT" sz="1800" dirty="0"/>
          </a:p>
          <a:p>
            <a:pPr rtl="0"/>
            <a:r>
              <a:rPr lang="it-IT" sz="1800" dirty="0"/>
              <a:t>XXV Congresso Regionale CdL della Sardegna</a:t>
            </a:r>
          </a:p>
          <a:p>
            <a:pPr rtl="0"/>
            <a:r>
              <a:rPr lang="it-IT" sz="1800" dirty="0"/>
              <a:t>Orosei 18 ottobre 2025</a:t>
            </a:r>
          </a:p>
          <a:p>
            <a:pPr rtl="0"/>
            <a:endParaRPr lang="it-IT" sz="1800" b="1" dirty="0"/>
          </a:p>
          <a:p>
            <a:pPr algn="ctr" rtl="0"/>
            <a:r>
              <a:rPr lang="it-IT" sz="2200" b="1" dirty="0"/>
              <a:t>Grazie per l’attenzione!</a:t>
            </a:r>
          </a:p>
          <a:p>
            <a:pPr rtl="0"/>
            <a:endParaRPr lang="it-IT" dirty="0"/>
          </a:p>
        </p:txBody>
      </p:sp>
      <p:sp>
        <p:nvSpPr>
          <p:cNvPr id="75" name="Segnaposto testo 74">
            <a:extLst>
              <a:ext uri="{FF2B5EF4-FFF2-40B4-BE49-F238E27FC236}">
                <a16:creationId xmlns:a16="http://schemas.microsoft.com/office/drawing/2014/main" id="{6488F643-327C-4A41-9703-B4932AF5A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>
            <a:normAutofit fontScale="55000" lnSpcReduction="20000"/>
          </a:bodyPr>
          <a:lstStyle/>
          <a:p>
            <a:pPr rtl="0"/>
            <a:endParaRPr lang="it-IT"/>
          </a:p>
        </p:txBody>
      </p:sp>
      <p:sp>
        <p:nvSpPr>
          <p:cNvPr id="76" name="Segnaposto testo 75">
            <a:extLst>
              <a:ext uri="{FF2B5EF4-FFF2-40B4-BE49-F238E27FC236}">
                <a16:creationId xmlns:a16="http://schemas.microsoft.com/office/drawing/2014/main" id="{8EE4272D-3A75-4E40-B1D6-C8D1636AB5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>
            <a:normAutofit fontScale="55000" lnSpcReduction="20000"/>
          </a:bodyPr>
          <a:lstStyle/>
          <a:p>
            <a:pPr rtl="0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2840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381268"/>
              </p:ext>
            </p:extLst>
          </p:nvPr>
        </p:nvGraphicFramePr>
        <p:xfrm>
          <a:off x="767408" y="980729"/>
          <a:ext cx="10657184" cy="5056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7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82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50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050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315">
                <a:tc>
                  <a:txBody>
                    <a:bodyPr/>
                    <a:lstStyle/>
                    <a:p>
                      <a:pPr>
                        <a:defRPr sz="1000" b="1"/>
                      </a:pPr>
                      <a:r>
                        <a:rPr sz="1000" dirty="0"/>
                        <a:t>Anno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000" b="1"/>
                      </a:pPr>
                      <a:r>
                        <a:rPr sz="1000"/>
                        <a:t>Soggetti obbligati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000" b="1"/>
                      </a:pPr>
                      <a:r>
                        <a:rPr sz="1000"/>
                        <a:t>Dati comunicati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000" b="1"/>
                      </a:pPr>
                      <a:r>
                        <a:rPr sz="1000" dirty="0"/>
                        <a:t>Canale/</a:t>
                      </a:r>
                      <a:r>
                        <a:rPr sz="1000" dirty="0" err="1"/>
                        <a:t>Archivio</a:t>
                      </a:r>
                      <a:endParaRPr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000" b="1"/>
                      </a:pPr>
                      <a:r>
                        <a:rPr sz="1000" dirty="0" err="1"/>
                        <a:t>Riferimento</a:t>
                      </a:r>
                      <a:r>
                        <a:rPr sz="1000" dirty="0"/>
                        <a:t> </a:t>
                      </a:r>
                      <a:r>
                        <a:rPr sz="1000" dirty="0" err="1"/>
                        <a:t>normativo</a:t>
                      </a:r>
                      <a:r>
                        <a:rPr sz="1000" dirty="0"/>
                        <a:t> </a:t>
                      </a:r>
                      <a:r>
                        <a:rPr sz="1000" dirty="0" err="1"/>
                        <a:t>principale</a:t>
                      </a:r>
                      <a:endParaRPr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315"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 dirty="0"/>
                        <a:t>1973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 dirty="0"/>
                        <a:t>Tutti i </a:t>
                      </a:r>
                      <a:r>
                        <a:rPr sz="1000" dirty="0" err="1"/>
                        <a:t>soggetti</a:t>
                      </a:r>
                      <a:r>
                        <a:rPr sz="1000" dirty="0"/>
                        <a:t> </a:t>
                      </a:r>
                      <a:r>
                        <a:rPr sz="1000" dirty="0" err="1"/>
                        <a:t>indicati</a:t>
                      </a:r>
                      <a:endParaRPr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Dati anagrafici e fiscali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Anagrafe tributaria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DPR 605/1973, art. 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419"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2004–2005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 dirty="0" err="1"/>
                        <a:t>Gestori</a:t>
                      </a:r>
                      <a:r>
                        <a:rPr sz="1000" dirty="0"/>
                        <a:t> </a:t>
                      </a:r>
                      <a:r>
                        <a:rPr sz="1000" dirty="0" err="1"/>
                        <a:t>servizi</a:t>
                      </a:r>
                      <a:r>
                        <a:rPr sz="1000" dirty="0"/>
                        <a:t> </a:t>
                      </a:r>
                      <a:r>
                        <a:rPr sz="1000" dirty="0" err="1"/>
                        <a:t>pubblici</a:t>
                      </a:r>
                      <a:endParaRPr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Dati clienti + catastali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Invio telematico AE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L. 311/2004; Provv. AE 10.3.2005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315"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2006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 dirty="0" err="1"/>
                        <a:t>Camere</a:t>
                      </a:r>
                      <a:r>
                        <a:rPr sz="1000" dirty="0"/>
                        <a:t> di </a:t>
                      </a:r>
                      <a:r>
                        <a:rPr sz="1000" dirty="0" err="1"/>
                        <a:t>Commercio</a:t>
                      </a:r>
                      <a:endParaRPr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Iscrizioni/variazioni imprese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Anagrafe tributaria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DL 223/2006, art. 37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0419"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 dirty="0"/>
                        <a:t>2007–2008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Banche e intermediari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 dirty="0" err="1"/>
                        <a:t>Rapporti</a:t>
                      </a:r>
                      <a:r>
                        <a:rPr sz="1000" dirty="0"/>
                        <a:t> </a:t>
                      </a:r>
                      <a:r>
                        <a:rPr sz="1000" dirty="0" err="1"/>
                        <a:t>continuativi</a:t>
                      </a:r>
                      <a:endParaRPr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Archivio rapporti finanziari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Provv. AE 19.1.2007; 29.2.2008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5315"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 dirty="0"/>
                        <a:t>2010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Soggetti IVA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Operazioni rilevanti IVA (spesometro)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Invio telematico AE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 dirty="0"/>
                        <a:t>DL 78/2010, art. 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0419"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2011–2013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Intermediari finanziari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 dirty="0"/>
                        <a:t>Saldi e </a:t>
                      </a:r>
                      <a:r>
                        <a:rPr sz="1000" dirty="0" err="1"/>
                        <a:t>moviment</a:t>
                      </a:r>
                      <a:r>
                        <a:rPr lang="it-IT" sz="1000" dirty="0"/>
                        <a:t>azione</a:t>
                      </a:r>
                      <a:r>
                        <a:rPr sz="1000" dirty="0"/>
                        <a:t> </a:t>
                      </a:r>
                      <a:r>
                        <a:rPr sz="1000" dirty="0" err="1"/>
                        <a:t>rapporti</a:t>
                      </a:r>
                      <a:endParaRPr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 dirty="0" err="1"/>
                        <a:t>Archivio</a:t>
                      </a:r>
                      <a:r>
                        <a:rPr sz="1000" dirty="0"/>
                        <a:t> </a:t>
                      </a:r>
                      <a:r>
                        <a:rPr sz="1000" dirty="0" err="1"/>
                        <a:t>rapporti</a:t>
                      </a:r>
                      <a:r>
                        <a:rPr sz="1000" dirty="0"/>
                        <a:t> </a:t>
                      </a:r>
                      <a:r>
                        <a:rPr sz="1000" dirty="0" err="1"/>
                        <a:t>finanziari</a:t>
                      </a:r>
                      <a:endParaRPr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 dirty="0"/>
                        <a:t>DL 201/2011, art. 11; </a:t>
                      </a:r>
                      <a:r>
                        <a:rPr sz="1000" dirty="0" err="1"/>
                        <a:t>Provv</a:t>
                      </a:r>
                      <a:r>
                        <a:rPr sz="1000" dirty="0"/>
                        <a:t>. 25.3.2013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0419"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2013–2017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Assicurazioni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Contratti e premi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SID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Provv. AE 30.4.2013; 16.12.2014; 27.1.2017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0419"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2014–2016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Strutture sanitarie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 dirty="0" err="1"/>
                        <a:t>Spese</a:t>
                      </a:r>
                      <a:r>
                        <a:rPr sz="1000" dirty="0"/>
                        <a:t> </a:t>
                      </a:r>
                      <a:r>
                        <a:rPr sz="1000" dirty="0" err="1"/>
                        <a:t>sanitarie</a:t>
                      </a:r>
                      <a:endParaRPr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Sistema Tessera Sanitaria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D.Lgs. 175/2014; Provv. 31.7.2015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0419"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2015–2019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Soggetti IVA (B2B/B2C)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Fatture e corrispettivi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SdI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 dirty="0" err="1"/>
                        <a:t>D.Lgs</a:t>
                      </a:r>
                      <a:r>
                        <a:rPr sz="1000" dirty="0"/>
                        <a:t>. 127/2015; L. 205/2017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0419"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2017–2018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Soggetti IVA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Spesometro trimestrale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SdI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 dirty="0"/>
                        <a:t>DL 193/2016; </a:t>
                      </a:r>
                      <a:r>
                        <a:rPr sz="1000" dirty="0" err="1"/>
                        <a:t>Provv</a:t>
                      </a:r>
                      <a:r>
                        <a:rPr sz="1000" dirty="0"/>
                        <a:t>. 27.3.2017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0419"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2020–2022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Operatori IVA estero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Esterometro (XML via SdI)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SdI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D.Lgs. 127/2015; L. 178/2020; Circ. 26/E/2022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5315"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Intermediari finanziari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Agg. tracciati rapporti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Archivio rapporti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Provv. AE 23.5.2022 n.176227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5315"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Assicurazioni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Somme erogate/indennizzi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SID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Provv. AE 17.12.2024 n.450686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5315"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Operatori sanitari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 dirty="0" err="1"/>
                        <a:t>Spese</a:t>
                      </a:r>
                      <a:r>
                        <a:rPr sz="1000" dirty="0"/>
                        <a:t> </a:t>
                      </a:r>
                      <a:r>
                        <a:rPr sz="1000" dirty="0" err="1"/>
                        <a:t>sanitarie</a:t>
                      </a:r>
                      <a:r>
                        <a:rPr sz="1000" dirty="0"/>
                        <a:t> </a:t>
                      </a:r>
                      <a:r>
                        <a:rPr sz="1000" dirty="0" err="1"/>
                        <a:t>annuali</a:t>
                      </a:r>
                      <a:endParaRPr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/>
                        <a:t>Sistema 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900"/>
                      </a:pPr>
                      <a:r>
                        <a:rPr sz="1000" dirty="0" err="1"/>
                        <a:t>Provv</a:t>
                      </a:r>
                      <a:r>
                        <a:rPr sz="1000" dirty="0"/>
                        <a:t>. AE 31.10.2024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11424" y="6021288"/>
            <a:ext cx="1051316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900" i="1"/>
            </a:pPr>
            <a:r>
              <a:rPr lang="it-IT" sz="1200" dirty="0"/>
              <a:t>I</a:t>
            </a:r>
            <a:r>
              <a:rPr sz="1200" dirty="0"/>
              <a:t> </a:t>
            </a:r>
            <a:r>
              <a:rPr sz="1200" dirty="0" err="1"/>
              <a:t>dati</a:t>
            </a:r>
            <a:r>
              <a:rPr sz="1200" dirty="0"/>
              <a:t> </a:t>
            </a:r>
            <a:r>
              <a:rPr sz="1200" dirty="0" err="1"/>
              <a:t>trasmessi</a:t>
            </a:r>
            <a:r>
              <a:rPr sz="1200" dirty="0"/>
              <a:t> </a:t>
            </a:r>
            <a:r>
              <a:rPr sz="1200" dirty="0" err="1"/>
              <a:t>confluiscono</a:t>
            </a:r>
            <a:r>
              <a:rPr sz="1200" dirty="0"/>
              <a:t> in </a:t>
            </a:r>
            <a:r>
              <a:rPr sz="1200" dirty="0" err="1"/>
              <a:t>banche</a:t>
            </a:r>
            <a:r>
              <a:rPr sz="1200" dirty="0"/>
              <a:t> </a:t>
            </a:r>
            <a:r>
              <a:rPr sz="1200" dirty="0" err="1"/>
              <a:t>dati</a:t>
            </a:r>
            <a:r>
              <a:rPr sz="1200" dirty="0"/>
              <a:t> </a:t>
            </a:r>
            <a:r>
              <a:rPr sz="1200" dirty="0" err="1"/>
              <a:t>tematiche</a:t>
            </a:r>
            <a:r>
              <a:rPr sz="1200" dirty="0"/>
              <a:t> </a:t>
            </a:r>
            <a:r>
              <a:rPr sz="1200" dirty="0" err="1"/>
              <a:t>consultabili</a:t>
            </a:r>
            <a:r>
              <a:rPr sz="1200" dirty="0"/>
              <a:t> </a:t>
            </a:r>
            <a:r>
              <a:rPr sz="1200" dirty="0" err="1"/>
              <a:t>dall’Agenzia</a:t>
            </a:r>
            <a:r>
              <a:rPr sz="1200" dirty="0"/>
              <a:t> </a:t>
            </a:r>
            <a:r>
              <a:rPr sz="1200" dirty="0" err="1"/>
              <a:t>delle</a:t>
            </a:r>
            <a:r>
              <a:rPr sz="1200" dirty="0"/>
              <a:t> </a:t>
            </a:r>
            <a:r>
              <a:rPr sz="1200" dirty="0" err="1"/>
              <a:t>Entrate</a:t>
            </a:r>
            <a:r>
              <a:rPr sz="1200" dirty="0"/>
              <a:t>, Guardia di Finanza e </a:t>
            </a:r>
            <a:r>
              <a:rPr sz="1200" dirty="0" err="1"/>
              <a:t>altri</a:t>
            </a:r>
            <a:r>
              <a:rPr sz="1200" dirty="0"/>
              <a:t> </a:t>
            </a:r>
            <a:r>
              <a:rPr sz="1200" dirty="0" err="1"/>
              <a:t>enti</a:t>
            </a:r>
            <a:r>
              <a:rPr sz="1200" dirty="0"/>
              <a:t> </a:t>
            </a:r>
            <a:r>
              <a:rPr sz="1200" dirty="0" err="1"/>
              <a:t>autorizzati</a:t>
            </a:r>
            <a:r>
              <a:rPr sz="1200" dirty="0"/>
              <a:t>.</a:t>
            </a:r>
            <a:endParaRPr lang="it-IT" sz="1200" dirty="0"/>
          </a:p>
          <a:p>
            <a:pPr>
              <a:defRPr sz="900" i="1"/>
            </a:pPr>
            <a:r>
              <a:rPr lang="it-IT" sz="1200" i="1" dirty="0"/>
              <a:t>Convenzioni bilaterali tra Inps, Agenzia delle entrate e Guardia di finanza per le modalità di consultazione delle informazioni contenute nelle rispettive banche dati</a:t>
            </a:r>
          </a:p>
          <a:p>
            <a:pPr>
              <a:defRPr sz="900" i="1"/>
            </a:pPr>
            <a:endParaRPr sz="900" dirty="0"/>
          </a:p>
        </p:txBody>
      </p:sp>
      <p:sp>
        <p:nvSpPr>
          <p:cNvPr id="5" name="Segnaposto testo 1">
            <a:extLst>
              <a:ext uri="{FF2B5EF4-FFF2-40B4-BE49-F238E27FC236}">
                <a16:creationId xmlns:a16="http://schemas.microsoft.com/office/drawing/2014/main" id="{4CAE88EF-767E-9100-A452-C1FAB964C18B}"/>
              </a:ext>
            </a:extLst>
          </p:cNvPr>
          <p:cNvSpPr txBox="1">
            <a:spLocks/>
          </p:cNvSpPr>
          <p:nvPr/>
        </p:nvSpPr>
        <p:spPr>
          <a:xfrm>
            <a:off x="0" y="348128"/>
            <a:ext cx="11424592" cy="488584"/>
          </a:xfrm>
          <a:prstGeom prst="rect">
            <a:avLst/>
          </a:prstGeom>
          <a:solidFill>
            <a:schemeClr val="accent1"/>
          </a:solidFill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1" dirty="0">
                <a:solidFill>
                  <a:schemeClr val="bg1"/>
                </a:solidFill>
              </a:rPr>
              <a:t>Comunicazioni all’anagrafe tributaria</a:t>
            </a:r>
            <a:br>
              <a:rPr lang="it-IT" sz="2400" b="1" dirty="0"/>
            </a:br>
            <a:endParaRPr lang="it-IT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556610ED-3E2D-4E6A-ABD0-150F203E6B4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376" y="2127176"/>
            <a:ext cx="10288693" cy="4038127"/>
          </a:xfrm>
        </p:spPr>
        <p:txBody>
          <a:bodyPr rtlCol="0">
            <a:normAutofit fontScale="32500" lnSpcReduction="20000"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6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42 milioni di dichiarazioni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6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750 milioni di informazioni comunicate da soggetti terzi ed enti esterni (contributi, bilanci, utenze, assicurazioni, ecc.)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6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400 milioni di rapporti finanziari attivi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6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197 milioni di versamenti F24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6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circa 2 miliardi di fatture elettroniche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62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oltre 150 milioni di immobili censiti </a:t>
            </a:r>
            <a:br>
              <a:rPr lang="it-IT" sz="24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</a:br>
            <a:br>
              <a:rPr lang="it-IT" sz="24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it-IT" sz="24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it-IT" sz="4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(fonte Agenzia Entrate, comunicato stampa 04.03.2021)</a:t>
            </a:r>
            <a:r>
              <a:rPr lang="it-IT" sz="4800" dirty="0"/>
              <a:t> </a:t>
            </a:r>
            <a:endParaRPr lang="it-IT" sz="4800" kern="100" dirty="0">
              <a:solidFill>
                <a:srgbClr val="124F1A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E4C965B6-7E38-4D37-8DC4-198F7E2181D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196752"/>
            <a:ext cx="10837332" cy="424732"/>
          </a:xfrm>
        </p:spPr>
        <p:txBody>
          <a:bodyPr rtlCol="0"/>
          <a:lstStyle/>
          <a:p>
            <a:pPr rtl="0"/>
            <a:r>
              <a:rPr lang="it-IT" sz="2400" b="1" dirty="0"/>
              <a:t>Dati gestiti annualmente dall’anagrafe tributaria</a:t>
            </a:r>
            <a:endParaRPr lang="it-IT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5F44A039-11AB-474F-8746-9A34D1C39C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5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6E5B80C5-6B42-4867-88CC-660291DD3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0" name="Segnaposto immagine 5">
            <a:extLst>
              <a:ext uri="{FF2B5EF4-FFF2-40B4-BE49-F238E27FC236}">
                <a16:creationId xmlns:a16="http://schemas.microsoft.com/office/drawing/2014/main" id="{D2A5B748-37FD-448D-997E-B1D332658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</p:spTree>
    <p:extLst>
      <p:ext uri="{BB962C8B-B14F-4D97-AF65-F5344CB8AC3E}">
        <p14:creationId xmlns:p14="http://schemas.microsoft.com/office/powerpoint/2010/main" val="107472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26B1FD-B367-73A4-60DC-051D291DDB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266BCF6A-F520-8DAA-7659-2CA960FCA1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376" y="2127176"/>
            <a:ext cx="10288693" cy="4212664"/>
          </a:xfrm>
        </p:spPr>
        <p:txBody>
          <a:bodyPr rtlCol="0">
            <a:normAutofit fontScale="92500" lnSpcReduction="10000"/>
          </a:bodyPr>
          <a:lstStyle/>
          <a:p>
            <a:pPr lvl="0"/>
            <a:r>
              <a:rPr lang="it-IT" sz="2200" dirty="0">
                <a:solidFill>
                  <a:schemeClr val="accent2"/>
                </a:solidFill>
              </a:rPr>
              <a:t>Atto di indirizzo Ministero dell’Economia e delle Finanze (MEF):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it-IT" sz="1800" dirty="0"/>
              <a:t>	</a:t>
            </a:r>
            <a:r>
              <a:rPr lang="it-IT" sz="1600" dirty="0"/>
              <a:t>Strumento programmatico triennale, aggiornato annualmente, che delinea le linee guida e l’azione fiscale e 	tributaria 	dello Stato secondo le priorità politiche stabilite dal Governo;</a:t>
            </a:r>
          </a:p>
          <a:p>
            <a:pPr marL="0" lvl="0" indent="0">
              <a:spcBef>
                <a:spcPts val="0"/>
              </a:spcBef>
              <a:buNone/>
            </a:pPr>
            <a:endParaRPr lang="it-IT" sz="1600" dirty="0"/>
          </a:p>
          <a:p>
            <a:pPr lvl="0">
              <a:spcBef>
                <a:spcPts val="0"/>
              </a:spcBef>
            </a:pPr>
            <a:r>
              <a:rPr lang="it-IT" sz="2200" dirty="0">
                <a:solidFill>
                  <a:schemeClr val="accent2"/>
                </a:solidFill>
              </a:rPr>
              <a:t>Convenzione MEF–Agenzie fiscali: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it-IT" sz="1600" dirty="0"/>
              <a:t>	Atto amministrativo annuale per l’attuazione concreta delle politiche fiscali; individua target di gettito e controlli, 	regola i servizi da assicurare e gli obiettivi da raggiungere nel favorire gli adempimenti fiscali e le relative 	risorse 	necessarie;</a:t>
            </a:r>
          </a:p>
          <a:p>
            <a:pPr marL="0" lvl="0" indent="0">
              <a:spcBef>
                <a:spcPts val="0"/>
              </a:spcBef>
              <a:buNone/>
            </a:pPr>
            <a:endParaRPr lang="it-IT" sz="1600" dirty="0"/>
          </a:p>
          <a:p>
            <a:pPr lvl="0">
              <a:spcBef>
                <a:spcPts val="0"/>
              </a:spcBef>
            </a:pPr>
            <a:r>
              <a:rPr lang="it-IT" sz="2200" dirty="0">
                <a:solidFill>
                  <a:schemeClr val="accent2"/>
                </a:solidFill>
              </a:rPr>
              <a:t>PIAO – Piano integrato attività e organizzazione dell’Agenzia delle Entrate: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it-IT" sz="1800" dirty="0"/>
              <a:t>	</a:t>
            </a:r>
            <a:r>
              <a:rPr lang="it-IT" sz="1600" dirty="0"/>
              <a:t>Documento di programmazione triennale, aggiornato annualmente, nel quale sono integrati gli obiettivi delle 	aree strategiche di controllo e dei servizi ai contribuenti, le risorse e l’organizzazione dell’Agenzia in coerenza 	con l’atto di indirizzo del MEF e con la convenzione annuale; </a:t>
            </a:r>
          </a:p>
          <a:p>
            <a:pPr lvl="0"/>
            <a:endParaRPr lang="it-IT" sz="1800" dirty="0"/>
          </a:p>
          <a:p>
            <a:pPr marL="0" lvl="0" indent="0">
              <a:buNone/>
            </a:pPr>
            <a:r>
              <a:rPr lang="it-IT" sz="1800" dirty="0"/>
              <a:t>Obiettivi comuni: 	riduzione tax gap, promozione compliance e adempimento spontaneo, semplificare e 			migliorare l’efficienza amministrativa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it-IT" sz="4800" kern="100" dirty="0">
              <a:solidFill>
                <a:srgbClr val="124F1A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9BFFBC4C-9E41-7F3C-BD5F-8617E9CC89E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196752"/>
            <a:ext cx="10837332" cy="424732"/>
          </a:xfrm>
        </p:spPr>
        <p:txBody>
          <a:bodyPr rtlCol="0"/>
          <a:lstStyle/>
          <a:p>
            <a:pPr rtl="0"/>
            <a:r>
              <a:rPr lang="it-IT" b="1" dirty="0"/>
              <a:t>Documenti strategici e d’indirizzo dell’Amministrazione finanziaria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E6145916-2DB5-79C2-965D-9AFA266904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6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F6AE4346-C28A-6112-D790-A2D484CAB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0" name="Segnaposto immagine 5">
            <a:extLst>
              <a:ext uri="{FF2B5EF4-FFF2-40B4-BE49-F238E27FC236}">
                <a16:creationId xmlns:a16="http://schemas.microsoft.com/office/drawing/2014/main" id="{1C60F7DA-AA8E-7D5A-ED42-DFE82B5D5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</p:spTree>
    <p:extLst>
      <p:ext uri="{BB962C8B-B14F-4D97-AF65-F5344CB8AC3E}">
        <p14:creationId xmlns:p14="http://schemas.microsoft.com/office/powerpoint/2010/main" val="78203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7A51D-DFA9-4AB8-1AF9-7DB0E17AE7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A2794E0D-F927-F76A-2642-D3EB3FACD2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376" y="2127176"/>
            <a:ext cx="10288693" cy="4038127"/>
          </a:xfrm>
        </p:spPr>
        <p:txBody>
          <a:bodyPr rtlCol="0">
            <a:normAutofit/>
          </a:bodyPr>
          <a:lstStyle/>
          <a:p>
            <a:pPr lvl="0"/>
            <a:r>
              <a:rPr lang="it-IT" dirty="0"/>
              <a:t>730/mod. Redditi precompilati, evoluzione nella compilazione guidata (D. Lgs. 1/2024)</a:t>
            </a:r>
          </a:p>
          <a:p>
            <a:pPr lvl="0"/>
            <a:r>
              <a:rPr lang="it-IT" dirty="0"/>
              <a:t>Avvio sperimentale dei registri, delle comunicazioni  e delle dichiarazioni IVA precompilate per i soggetti trimestrali </a:t>
            </a:r>
          </a:p>
          <a:p>
            <a:pPr lvl="0"/>
            <a:r>
              <a:rPr lang="it-IT" dirty="0"/>
              <a:t>Le lettere “amichevoli”/compliance (Legge 208/2015), gli inviti a comparire</a:t>
            </a:r>
          </a:p>
          <a:p>
            <a:pPr lvl="0"/>
            <a:r>
              <a:rPr lang="it-IT" dirty="0"/>
              <a:t>Il ravvedimento operoso fino all’atto impositivo</a:t>
            </a:r>
          </a:p>
          <a:p>
            <a:pPr lvl="0"/>
            <a:r>
              <a:rPr lang="it-IT" dirty="0"/>
              <a:t>La riforma fiscale, dalle verifiche ex post alle verifiche ex ante: il Concordato preventivo biennale e l’adempimento collaborativo (cooperative compliance)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endParaRPr lang="it-IT" sz="4800" kern="100" dirty="0">
              <a:solidFill>
                <a:srgbClr val="124F1A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3A02A1E2-A05A-3A82-6E75-1F9A79BC59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196752"/>
            <a:ext cx="10837332" cy="425437"/>
          </a:xfrm>
        </p:spPr>
        <p:txBody>
          <a:bodyPr rtlCol="0"/>
          <a:lstStyle/>
          <a:p>
            <a:pPr rtl="0"/>
            <a:r>
              <a:rPr lang="it-IT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Dalla repressione al dialogo preventivo con l’Agenzia delle Entrate</a:t>
            </a:r>
            <a:endParaRPr lang="it-IT" b="1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8E719A81-76E1-1E86-89DE-50C0F76F2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7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C48E4103-DCA4-FFEA-29F6-8B5A12A625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0" name="Segnaposto immagine 5">
            <a:extLst>
              <a:ext uri="{FF2B5EF4-FFF2-40B4-BE49-F238E27FC236}">
                <a16:creationId xmlns:a16="http://schemas.microsoft.com/office/drawing/2014/main" id="{7EE79CC2-2407-97F0-35DF-DA40231EB5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</p:spTree>
    <p:extLst>
      <p:ext uri="{BB962C8B-B14F-4D97-AF65-F5344CB8AC3E}">
        <p14:creationId xmlns:p14="http://schemas.microsoft.com/office/powerpoint/2010/main" val="381856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ED1DE9-8ECD-8FA4-EE9C-2A4BE9B01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59D3D606-40CF-2A31-7A7F-550CABBA531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376" y="2127176"/>
            <a:ext cx="10288693" cy="4038127"/>
          </a:xfrm>
        </p:spPr>
        <p:txBody>
          <a:bodyPr rtlCol="0">
            <a:normAutofit/>
          </a:bodyPr>
          <a:lstStyle/>
          <a:p>
            <a:pPr lvl="0"/>
            <a:r>
              <a:rPr lang="it-IT" dirty="0"/>
              <a:t>Omessi e ritardati versamenti; </a:t>
            </a:r>
          </a:p>
          <a:p>
            <a:pPr lvl="0"/>
            <a:r>
              <a:rPr lang="it-IT" dirty="0"/>
              <a:t>Sottostima o sovrastima di componenti positivi o negativi di reddito, di oneri deducibili e detraibili, di crediti d’imposta; </a:t>
            </a:r>
          </a:p>
          <a:p>
            <a:pPr lvl="0"/>
            <a:r>
              <a:rPr lang="it-IT" dirty="0"/>
              <a:t>Violazioni in materia di IVA; </a:t>
            </a:r>
          </a:p>
          <a:p>
            <a:pPr lvl="0"/>
            <a:r>
              <a:rPr lang="it-IT" dirty="0"/>
              <a:t>Omessa presentazione delle dichiarazioni; </a:t>
            </a:r>
          </a:p>
          <a:p>
            <a:pPr lvl="0"/>
            <a:endParaRPr lang="it-IT" dirty="0"/>
          </a:p>
          <a:p>
            <a:pPr lvl="0"/>
            <a:r>
              <a:rPr lang="it-IT" dirty="0"/>
              <a:t>Primo livello: controlli automatizzati (art. 36 bis/ter DPR 600/73, art. 54 bis IVA)</a:t>
            </a:r>
          </a:p>
          <a:p>
            <a:pPr lvl="0"/>
            <a:r>
              <a:rPr lang="it-IT" dirty="0"/>
              <a:t>Secondo livello: controlli istruttori, accessi, ispezioni, indagini finanziarie (art. 32 DPR 600/73, art. 51 DPR 633/72)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it-IT" sz="4800" kern="100" dirty="0">
              <a:solidFill>
                <a:srgbClr val="124F1A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A92596DF-F63E-4BBC-B3D4-419D2AC2B37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196752"/>
            <a:ext cx="10837332" cy="425437"/>
          </a:xfrm>
        </p:spPr>
        <p:txBody>
          <a:bodyPr rtlCol="0"/>
          <a:lstStyle/>
          <a:p>
            <a:pPr rtl="0"/>
            <a:r>
              <a:rPr lang="it-IT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Comportamenti dei contribuenti e livelli di controllo</a:t>
            </a:r>
            <a:endParaRPr lang="it-IT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C5BB1E2A-D899-EB45-6793-C0FFE22B82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8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8F767A1B-96DE-5510-5179-337A3FC182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0" name="Segnaposto immagine 5">
            <a:extLst>
              <a:ext uri="{FF2B5EF4-FFF2-40B4-BE49-F238E27FC236}">
                <a16:creationId xmlns:a16="http://schemas.microsoft.com/office/drawing/2014/main" id="{96A16808-B83E-9E21-5E2D-C17B86C925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</p:spTree>
    <p:extLst>
      <p:ext uri="{BB962C8B-B14F-4D97-AF65-F5344CB8AC3E}">
        <p14:creationId xmlns:p14="http://schemas.microsoft.com/office/powerpoint/2010/main" val="153074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6BA1F-0879-7E26-1CDD-ACEDE5136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12">
            <a:extLst>
              <a:ext uri="{FF2B5EF4-FFF2-40B4-BE49-F238E27FC236}">
                <a16:creationId xmlns:a16="http://schemas.microsoft.com/office/drawing/2014/main" id="{2AC6316C-46C2-D575-5F26-2692198A132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376" y="2127176"/>
            <a:ext cx="10288693" cy="4038127"/>
          </a:xfrm>
        </p:spPr>
        <p:txBody>
          <a:bodyPr rtlCol="0">
            <a:normAutofit/>
          </a:bodyPr>
          <a:lstStyle/>
          <a:p>
            <a:pPr lvl="0"/>
            <a:r>
              <a:rPr lang="it-IT" dirty="0"/>
              <a:t>Analisi rischio : algoritmi di rischio fiscale, machine learning, network </a:t>
            </a:r>
            <a:r>
              <a:rPr lang="it-IT" dirty="0" err="1"/>
              <a:t>analysis</a:t>
            </a:r>
            <a:endParaRPr lang="it-IT" dirty="0"/>
          </a:p>
          <a:p>
            <a:pPr lvl="0"/>
            <a:r>
              <a:rPr lang="it-IT" dirty="0"/>
              <a:t>Banche dati integrate: fatture elettroniche e corrispettivi telematici, archivio dei rapporti finanziari, catasto e registri immobiliari, </a:t>
            </a:r>
          </a:p>
          <a:p>
            <a:pPr lvl="0"/>
            <a:r>
              <a:rPr lang="it-IT" dirty="0"/>
              <a:t>Convenzioni bilaterali con altri Enti per consultazione banche dati (INPS, GdF)</a:t>
            </a:r>
          </a:p>
          <a:p>
            <a:pPr lvl="0"/>
            <a:r>
              <a:rPr lang="it-IT" dirty="0"/>
              <a:t>Indicatori di rischio  ISA e altri indicatori settoriali e territoriali </a:t>
            </a:r>
          </a:p>
          <a:p>
            <a:r>
              <a:rPr lang="it-IT" dirty="0"/>
              <a:t>Scambio automatico di informazioni internazionali (UE ed Extra UE)</a:t>
            </a:r>
            <a:endParaRPr lang="it-IT" sz="4800" kern="100" dirty="0">
              <a:solidFill>
                <a:srgbClr val="124F1A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076764C3-AF0C-5426-91E8-49897B420D6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196752"/>
            <a:ext cx="10837332" cy="425437"/>
          </a:xfrm>
        </p:spPr>
        <p:txBody>
          <a:bodyPr rtlCol="0"/>
          <a:lstStyle/>
          <a:p>
            <a:pPr rtl="0"/>
            <a:r>
              <a:rPr lang="it-IT" b="1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Strumenti innovativi per la selezione dei controlli di secondo livello</a:t>
            </a:r>
            <a:endParaRPr lang="it-IT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6E6AB9B3-045C-9E9F-35A2-215F400802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it-IT" smtClean="0"/>
              <a:pPr rtl="0"/>
              <a:t>9</a:t>
            </a:fld>
            <a:endParaRPr lang="it-IT"/>
          </a:p>
        </p:txBody>
      </p:sp>
      <p:sp>
        <p:nvSpPr>
          <p:cNvPr id="18" name="Segnaposto testo 119">
            <a:extLst>
              <a:ext uri="{FF2B5EF4-FFF2-40B4-BE49-F238E27FC236}">
                <a16:creationId xmlns:a16="http://schemas.microsoft.com/office/drawing/2014/main" id="{BE062B20-BEE1-67C9-2045-B18FF180DD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it-IT"/>
          </a:p>
        </p:txBody>
      </p:sp>
      <p:pic>
        <p:nvPicPr>
          <p:cNvPr id="10" name="Segnaposto immagine 5">
            <a:extLst>
              <a:ext uri="{FF2B5EF4-FFF2-40B4-BE49-F238E27FC236}">
                <a16:creationId xmlns:a16="http://schemas.microsoft.com/office/drawing/2014/main" id="{9F0D73CD-736B-CABB-E028-19F49D78D2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" b="88"/>
          <a:stretch/>
        </p:blipFill>
        <p:spPr>
          <a:xfrm>
            <a:off x="0" y="0"/>
            <a:ext cx="8329613" cy="457200"/>
          </a:xfrm>
        </p:spPr>
      </p:pic>
    </p:spTree>
    <p:extLst>
      <p:ext uri="{BB962C8B-B14F-4D97-AF65-F5344CB8AC3E}">
        <p14:creationId xmlns:p14="http://schemas.microsoft.com/office/powerpoint/2010/main" val="212389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ernClassicBlock-3">
  <a:themeElements>
    <a:clrScheme name="MSFT_ELT_ModernClassicBlock_03">
      <a:dk1>
        <a:sysClr val="windowText" lastClr="000000"/>
      </a:dk1>
      <a:lt1>
        <a:sysClr val="window" lastClr="FFFFFF"/>
      </a:lt1>
      <a:dk2>
        <a:srgbClr val="43467B"/>
      </a:dk2>
      <a:lt2>
        <a:srgbClr val="DFE3E5"/>
      </a:lt2>
      <a:accent1>
        <a:srgbClr val="43467B"/>
      </a:accent1>
      <a:accent2>
        <a:srgbClr val="E58C09"/>
      </a:accent2>
      <a:accent3>
        <a:srgbClr val="2683C6"/>
      </a:accent3>
      <a:accent4>
        <a:srgbClr val="EEC621"/>
      </a:accent4>
      <a:accent5>
        <a:srgbClr val="1D9BA1"/>
      </a:accent5>
      <a:accent6>
        <a:srgbClr val="87175F"/>
      </a:accent6>
      <a:hlink>
        <a:srgbClr val="0070C0"/>
      </a:hlink>
      <a:folHlink>
        <a:srgbClr val="C00000"/>
      </a:folHlink>
    </a:clrScheme>
    <a:fontScheme name="MSFT_ELT_ModernClassicBlock_03">
      <a:majorFont>
        <a:latin typeface="Tw Cen MT Condensed"/>
        <a:ea typeface=""/>
        <a:cs typeface=""/>
      </a:majorFont>
      <a:minorFont>
        <a:latin typeface="Tw Cen MT"/>
        <a:ea typeface=""/>
        <a:cs typeface="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570279_TF89082059" id="{0623B0B3-6FE1-4340-8CC6-24BF6CF09B81}" vid="{AD8BE5D1-B07B-47BA-AC7B-4568F17EF634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f9fc9171bb41dc08635275f351de8590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29387215989a890c06011de04edfe97d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86D9CC-0D9D-4BFE-B3F3-26F480BF8C8A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8106BD98-E608-40A1-98A8-93D5976215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BFCA5F6-1A5A-4D78-BDE2-C793B61E0E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Presentazione squadrata classica moderna</Template>
  <TotalTime>221</TotalTime>
  <Words>1939</Words>
  <Application>Microsoft Office PowerPoint</Application>
  <PresentationFormat>Widescreen</PresentationFormat>
  <Paragraphs>269</Paragraphs>
  <Slides>31</Slides>
  <Notes>24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31</vt:i4>
      </vt:variant>
    </vt:vector>
  </HeadingPairs>
  <TitlesOfParts>
    <vt:vector size="40" baseType="lpstr">
      <vt:lpstr>Aptos</vt:lpstr>
      <vt:lpstr>Arial</vt:lpstr>
      <vt:lpstr>Symbol</vt:lpstr>
      <vt:lpstr>Times New Roman</vt:lpstr>
      <vt:lpstr>Tw Cen MT</vt:lpstr>
      <vt:lpstr>Tw Cen MT Condensed</vt:lpstr>
      <vt:lpstr>Wingdings</vt:lpstr>
      <vt:lpstr>Wingdings 3</vt:lpstr>
      <vt:lpstr>ModernClassicBlock-3</vt:lpstr>
      <vt:lpstr>Accertamento e verifiche tributarie:  evoluzione dei controlli; contribuenti a rischio; ruolo del Consulente del lavoro tra etica e innovazione;  </vt:lpstr>
      <vt:lpstr>Strumenti di selezione dei controlli  Profilo dei  contribuenti “a rischio”   Ruolo strategico del consulente del lavoro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Profilo dei  contribuenti “a rischio”  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Lettera di compliance a contribuente forfettario per l’anno 2021</vt:lpstr>
      <vt:lpstr>Invito a comparire a contribuente in contabilità semplificata (SAS) per l’anno 2022</vt:lpstr>
      <vt:lpstr>Invito a comparire a contribuente in contabilità semplificata (SAS) per l’anno 2022</vt:lpstr>
      <vt:lpstr>Invito a comparire a contribuente in contabilità ordinaria (SRL) per gli anni 2020 e 2021</vt:lpstr>
      <vt:lpstr>Invito a comparire a contribuente in contabilità ordinaria (SRL) per gli anni 2020 e 2021</vt:lpstr>
      <vt:lpstr>Invito a comparire a contribuente in contabilità ordinaria (SRL) per gli anni 2020 e 2021</vt:lpstr>
      <vt:lpstr>Ruolo strategico del consulente del lavoro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«Io non so nulla, fa tutto il Consulente»  anonimo cit.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Nino Onali</dc:creator>
  <cp:lastModifiedBy>Nino Onali</cp:lastModifiedBy>
  <cp:revision>46</cp:revision>
  <dcterms:created xsi:type="dcterms:W3CDTF">2025-10-11T14:57:19Z</dcterms:created>
  <dcterms:modified xsi:type="dcterms:W3CDTF">2025-10-17T15:22:02Z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