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tags/tag15.xml" ContentType="application/vnd.openxmlformats-officedocument.presentationml.tags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6.xml" ContentType="application/vnd.openxmlformats-officedocument.them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7.xml" ContentType="application/vnd.openxmlformats-officedocument.theme+xml"/>
  <Override PartName="/ppt/tags/tag20.xml" ContentType="application/vnd.openxmlformats-officedocument.presentationml.tags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tags/tag21.xml" ContentType="application/vnd.openxmlformats-officedocument.presentationml.tags+xml"/>
  <Override PartName="/ppt/theme/theme9.xml" ContentType="application/vnd.openxmlformats-officedocument.them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.xml" ContentType="application/vnd.openxmlformats-officedocument.presentationml.notesSlide+xml"/>
  <Override PartName="/ppt/tags/tag24.xml" ContentType="application/vnd.openxmlformats-officedocument.presentationml.tags+xml"/>
  <Override PartName="/ppt/notesSlides/notesSlide2.xml" ContentType="application/vnd.openxmlformats-officedocument.presentationml.notesSlide+xml"/>
  <Override PartName="/ppt/tags/tag25.xml" ContentType="application/vnd.openxmlformats-officedocument.presentationml.tags+xml"/>
  <Override PartName="/ppt/notesSlides/notesSlide3.xml" ContentType="application/vnd.openxmlformats-officedocument.presentationml.notesSlide+xml"/>
  <Override PartName="/ppt/tags/tag26.xml" ContentType="application/vnd.openxmlformats-officedocument.presentationml.tags+xml"/>
  <Override PartName="/ppt/notesSlides/notesSlide4.xml" ContentType="application/vnd.openxmlformats-officedocument.presentationml.notesSlide+xml"/>
  <Override PartName="/ppt/tags/tag27.xml" ContentType="application/vnd.openxmlformats-officedocument.presentationml.tags+xml"/>
  <Override PartName="/ppt/notesSlides/notesSlide5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6.xml" ContentType="application/vnd.openxmlformats-officedocument.presentationml.notesSlide+xml"/>
  <Override PartName="/ppt/tags/tag30.xml" ContentType="application/vnd.openxmlformats-officedocument.presentationml.tags+xml"/>
  <Override PartName="/ppt/notesSlides/notesSlide7.xml" ContentType="application/vnd.openxmlformats-officedocument.presentationml.notesSlide+xml"/>
  <Override PartName="/ppt/tags/tag31.xml" ContentType="application/vnd.openxmlformats-officedocument.presentationml.tags+xml"/>
  <Override PartName="/ppt/notesSlides/notesSlide8.xml" ContentType="application/vnd.openxmlformats-officedocument.presentationml.notesSlide+xml"/>
  <Override PartName="/ppt/tags/tag32.xml" ContentType="application/vnd.openxmlformats-officedocument.presentationml.tags+xml"/>
  <Override PartName="/ppt/notesSlides/notesSlide9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0.xml" ContentType="application/vnd.openxmlformats-officedocument.presentationml.notesSlide+xml"/>
  <Override PartName="/ppt/tags/tag35.xml" ContentType="application/vnd.openxmlformats-officedocument.presentationml.tags+xml"/>
  <Override PartName="/ppt/notesSlides/notesSlide11.xml" ContentType="application/vnd.openxmlformats-officedocument.presentationml.notesSlide+xml"/>
  <Override PartName="/ppt/tags/tag36.xml" ContentType="application/vnd.openxmlformats-officedocument.presentationml.tags+xml"/>
  <Override PartName="/ppt/notesSlides/notesSlide12.xml" ContentType="application/vnd.openxmlformats-officedocument.presentationml.notesSlide+xml"/>
  <Override PartName="/ppt/tags/tag37.xml" ContentType="application/vnd.openxmlformats-officedocument.presentationml.tags+xml"/>
  <Override PartName="/ppt/notesSlides/notesSlide13.xml" ContentType="application/vnd.openxmlformats-officedocument.presentationml.notesSlide+xml"/>
  <Override PartName="/ppt/tags/tag38.xml" ContentType="application/vnd.openxmlformats-officedocument.presentationml.tags+xml"/>
  <Override PartName="/ppt/notesSlides/notesSlide14.xml" ContentType="application/vnd.openxmlformats-officedocument.presentationml.notesSlide+xml"/>
  <Override PartName="/ppt/tags/tag39.xml" ContentType="application/vnd.openxmlformats-officedocument.presentationml.tags+xml"/>
  <Override PartName="/ppt/notesSlides/notesSlide15.xml" ContentType="application/vnd.openxmlformats-officedocument.presentationml.notesSlide+xml"/>
  <Override PartName="/ppt/tags/tag40.xml" ContentType="application/vnd.openxmlformats-officedocument.presentationml.tags+xml"/>
  <Override PartName="/ppt/notesSlides/notesSlide16.xml" ContentType="application/vnd.openxmlformats-officedocument.presentationml.notesSlide+xml"/>
  <Override PartName="/ppt/tags/tag41.xml" ContentType="application/vnd.openxmlformats-officedocument.presentationml.tags+xml"/>
  <Override PartName="/ppt/notesSlides/notesSlide17.xml" ContentType="application/vnd.openxmlformats-officedocument.presentationml.notesSlide+xml"/>
  <Override PartName="/ppt/tags/tag42.xml" ContentType="application/vnd.openxmlformats-officedocument.presentationml.tags+xml"/>
  <Override PartName="/ppt/notesSlides/notesSlide18.xml" ContentType="application/vnd.openxmlformats-officedocument.presentationml.notesSlide+xml"/>
  <Override PartName="/ppt/tags/tag43.xml" ContentType="application/vnd.openxmlformats-officedocument.presentationml.tags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85" r:id="rId5"/>
    <p:sldMasterId id="2147483818" r:id="rId6"/>
    <p:sldMasterId id="2147483875" r:id="rId7"/>
    <p:sldMasterId id="2147483887" r:id="rId8"/>
    <p:sldMasterId id="2147483899" r:id="rId9"/>
    <p:sldMasterId id="2147483912" r:id="rId10"/>
    <p:sldMasterId id="2147483925" r:id="rId11"/>
  </p:sldMasterIdLst>
  <p:notesMasterIdLst>
    <p:notesMasterId r:id="rId37"/>
  </p:notesMasterIdLst>
  <p:sldIdLst>
    <p:sldId id="2147470965" r:id="rId12"/>
    <p:sldId id="655" r:id="rId13"/>
    <p:sldId id="2145705105" r:id="rId14"/>
    <p:sldId id="2147483637" r:id="rId15"/>
    <p:sldId id="2147483638" r:id="rId16"/>
    <p:sldId id="2147470816" r:id="rId17"/>
    <p:sldId id="2145705170" r:id="rId18"/>
    <p:sldId id="2147483639" r:id="rId19"/>
    <p:sldId id="2147483644" r:id="rId20"/>
    <p:sldId id="2147328018" r:id="rId21"/>
    <p:sldId id="2147483640" r:id="rId22"/>
    <p:sldId id="2147375270" r:id="rId23"/>
    <p:sldId id="2147483646" r:id="rId24"/>
    <p:sldId id="2145705155" r:id="rId25"/>
    <p:sldId id="2147375190" r:id="rId26"/>
    <p:sldId id="2147375230" r:id="rId27"/>
    <p:sldId id="2147375232" r:id="rId28"/>
    <p:sldId id="2147375256" r:id="rId29"/>
    <p:sldId id="2147483647" r:id="rId30"/>
    <p:sldId id="2147483641" r:id="rId31"/>
    <p:sldId id="2147483578" r:id="rId32"/>
    <p:sldId id="2147483636" r:id="rId33"/>
    <p:sldId id="2147483618" r:id="rId34"/>
    <p:sldId id="2147483643" r:id="rId35"/>
    <p:sldId id="2147483642" r:id="rId36"/>
  </p:sldIdLst>
  <p:sldSz cx="12192000" cy="6858000"/>
  <p:notesSz cx="6858000" cy="9144000"/>
  <p:custDataLst>
    <p:tags r:id="rId38"/>
  </p:custData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5746"/>
    <a:srgbClr val="E72D71"/>
    <a:srgbClr val="BD0E74"/>
    <a:srgbClr val="FF655C"/>
    <a:srgbClr val="F8B133"/>
    <a:srgbClr val="F9B232"/>
    <a:srgbClr val="6F2FA0"/>
    <a:srgbClr val="93C0EE"/>
    <a:srgbClr val="49BECD"/>
    <a:srgbClr val="0067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630"/>
    <p:restoredTop sz="77600"/>
  </p:normalViewPr>
  <p:slideViewPr>
    <p:cSldViewPr snapToGrid="0">
      <p:cViewPr varScale="1">
        <p:scale>
          <a:sx n="108" d="100"/>
          <a:sy n="108" d="100"/>
        </p:scale>
        <p:origin x="2400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presProps" Target="presProps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microsoft.com/office/2016/11/relationships/changesInfo" Target="changesInfos/changesInfo1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Pedergnana" userId="f818fbc4-22e1-4ea0-905f-42912c54c24f" providerId="ADAL" clId="{73AC1DDF-F5FB-58B0-AC4A-8C9A1E2F2C9F}"/>
    <pc:docChg chg="custSel delSld modSld sldOrd">
      <pc:chgData name="Christian Pedergnana" userId="f818fbc4-22e1-4ea0-905f-42912c54c24f" providerId="ADAL" clId="{73AC1DDF-F5FB-58B0-AC4A-8C9A1E2F2C9F}" dt="2025-10-16T11:09:46.490" v="306" actId="729"/>
      <pc:docMkLst>
        <pc:docMk/>
      </pc:docMkLst>
      <pc:sldChg chg="del">
        <pc:chgData name="Christian Pedergnana" userId="f818fbc4-22e1-4ea0-905f-42912c54c24f" providerId="ADAL" clId="{73AC1DDF-F5FB-58B0-AC4A-8C9A1E2F2C9F}" dt="2025-10-10T06:54:03.209" v="6" actId="2696"/>
        <pc:sldMkLst>
          <pc:docMk/>
          <pc:sldMk cId="4017522689" sldId="256"/>
        </pc:sldMkLst>
      </pc:sldChg>
      <pc:sldChg chg="del">
        <pc:chgData name="Christian Pedergnana" userId="f818fbc4-22e1-4ea0-905f-42912c54c24f" providerId="ADAL" clId="{73AC1DDF-F5FB-58B0-AC4A-8C9A1E2F2C9F}" dt="2025-10-10T06:53:09.403" v="1" actId="2696"/>
        <pc:sldMkLst>
          <pc:docMk/>
          <pc:sldMk cId="2384014446" sldId="257"/>
        </pc:sldMkLst>
      </pc:sldChg>
      <pc:sldChg chg="modNotesTx">
        <pc:chgData name="Christian Pedergnana" userId="f818fbc4-22e1-4ea0-905f-42912c54c24f" providerId="ADAL" clId="{73AC1DDF-F5FB-58B0-AC4A-8C9A1E2F2C9F}" dt="2025-10-15T20:03:19.581" v="44" actId="20577"/>
        <pc:sldMkLst>
          <pc:docMk/>
          <pc:sldMk cId="3564919204" sldId="655"/>
        </pc:sldMkLst>
      </pc:sldChg>
      <pc:sldChg chg="del">
        <pc:chgData name="Christian Pedergnana" userId="f818fbc4-22e1-4ea0-905f-42912c54c24f" providerId="ADAL" clId="{73AC1DDF-F5FB-58B0-AC4A-8C9A1E2F2C9F}" dt="2025-10-10T06:53:16.967" v="3" actId="2696"/>
        <pc:sldMkLst>
          <pc:docMk/>
          <pc:sldMk cId="3944477481" sldId="2145705074"/>
        </pc:sldMkLst>
      </pc:sldChg>
      <pc:sldChg chg="mod modShow">
        <pc:chgData name="Christian Pedergnana" userId="f818fbc4-22e1-4ea0-905f-42912c54c24f" providerId="ADAL" clId="{73AC1DDF-F5FB-58B0-AC4A-8C9A1E2F2C9F}" dt="2025-10-15T18:00:14.548" v="11" actId="729"/>
        <pc:sldMkLst>
          <pc:docMk/>
          <pc:sldMk cId="2592918186" sldId="2145705105"/>
        </pc:sldMkLst>
      </pc:sldChg>
      <pc:sldChg chg="ord">
        <pc:chgData name="Christian Pedergnana" userId="f818fbc4-22e1-4ea0-905f-42912c54c24f" providerId="ADAL" clId="{73AC1DDF-F5FB-58B0-AC4A-8C9A1E2F2C9F}" dt="2025-10-10T06:53:56.634" v="5" actId="20578"/>
        <pc:sldMkLst>
          <pc:docMk/>
          <pc:sldMk cId="2942550269" sldId="2145705155"/>
        </pc:sldMkLst>
      </pc:sldChg>
      <pc:sldChg chg="ord">
        <pc:chgData name="Christian Pedergnana" userId="f818fbc4-22e1-4ea0-905f-42912c54c24f" providerId="ADAL" clId="{73AC1DDF-F5FB-58B0-AC4A-8C9A1E2F2C9F}" dt="2025-10-10T06:53:14.670" v="2" actId="20578"/>
        <pc:sldMkLst>
          <pc:docMk/>
          <pc:sldMk cId="1099627608" sldId="2147328018"/>
        </pc:sldMkLst>
      </pc:sldChg>
      <pc:sldChg chg="del">
        <pc:chgData name="Christian Pedergnana" userId="f818fbc4-22e1-4ea0-905f-42912c54c24f" providerId="ADAL" clId="{73AC1DDF-F5FB-58B0-AC4A-8C9A1E2F2C9F}" dt="2025-10-10T06:53:05.837" v="0" actId="2696"/>
        <pc:sldMkLst>
          <pc:docMk/>
          <pc:sldMk cId="401648235" sldId="2147375226"/>
        </pc:sldMkLst>
      </pc:sldChg>
      <pc:sldChg chg="del">
        <pc:chgData name="Christian Pedergnana" userId="f818fbc4-22e1-4ea0-905f-42912c54c24f" providerId="ADAL" clId="{73AC1DDF-F5FB-58B0-AC4A-8C9A1E2F2C9F}" dt="2025-10-10T06:54:03.597" v="7" actId="2696"/>
        <pc:sldMkLst>
          <pc:docMk/>
          <pc:sldMk cId="4207805262" sldId="2147375257"/>
        </pc:sldMkLst>
      </pc:sldChg>
      <pc:sldChg chg="del">
        <pc:chgData name="Christian Pedergnana" userId="f818fbc4-22e1-4ea0-905f-42912c54c24f" providerId="ADAL" clId="{73AC1DDF-F5FB-58B0-AC4A-8C9A1E2F2C9F}" dt="2025-10-10T06:54:03.959" v="8" actId="2696"/>
        <pc:sldMkLst>
          <pc:docMk/>
          <pc:sldMk cId="1113750762" sldId="2147375258"/>
        </pc:sldMkLst>
      </pc:sldChg>
      <pc:sldChg chg="del">
        <pc:chgData name="Christian Pedergnana" userId="f818fbc4-22e1-4ea0-905f-42912c54c24f" providerId="ADAL" clId="{73AC1DDF-F5FB-58B0-AC4A-8C9A1E2F2C9F}" dt="2025-10-10T06:54:04.335" v="9" actId="2696"/>
        <pc:sldMkLst>
          <pc:docMk/>
          <pc:sldMk cId="1524282317" sldId="2147375259"/>
        </pc:sldMkLst>
      </pc:sldChg>
      <pc:sldChg chg="del">
        <pc:chgData name="Christian Pedergnana" userId="f818fbc4-22e1-4ea0-905f-42912c54c24f" providerId="ADAL" clId="{73AC1DDF-F5FB-58B0-AC4A-8C9A1E2F2C9F}" dt="2025-10-10T06:54:05.909" v="10" actId="2696"/>
        <pc:sldMkLst>
          <pc:docMk/>
          <pc:sldMk cId="3163849311" sldId="2147375260"/>
        </pc:sldMkLst>
      </pc:sldChg>
      <pc:sldChg chg="modNotesTx">
        <pc:chgData name="Christian Pedergnana" userId="f818fbc4-22e1-4ea0-905f-42912c54c24f" providerId="ADAL" clId="{73AC1DDF-F5FB-58B0-AC4A-8C9A1E2F2C9F}" dt="2025-10-15T20:13:52.487" v="136" actId="20577"/>
        <pc:sldMkLst>
          <pc:docMk/>
          <pc:sldMk cId="3401991376" sldId="2147470816"/>
        </pc:sldMkLst>
      </pc:sldChg>
      <pc:sldChg chg="modNotesTx">
        <pc:chgData name="Christian Pedergnana" userId="f818fbc4-22e1-4ea0-905f-42912c54c24f" providerId="ADAL" clId="{73AC1DDF-F5FB-58B0-AC4A-8C9A1E2F2C9F}" dt="2025-10-15T20:17:44.940" v="305" actId="20577"/>
        <pc:sldMkLst>
          <pc:docMk/>
          <pc:sldMk cId="458565883" sldId="2147483637"/>
        </pc:sldMkLst>
      </pc:sldChg>
      <pc:sldChg chg="mod modShow">
        <pc:chgData name="Christian Pedergnana" userId="f818fbc4-22e1-4ea0-905f-42912c54c24f" providerId="ADAL" clId="{73AC1DDF-F5FB-58B0-AC4A-8C9A1E2F2C9F}" dt="2025-10-16T11:09:46.490" v="306" actId="729"/>
        <pc:sldMkLst>
          <pc:docMk/>
          <pc:sldMk cId="3202505678" sldId="2147483638"/>
        </pc:sldMkLst>
      </pc:sldChg>
      <pc:sldChg chg="modSp mod">
        <pc:chgData name="Christian Pedergnana" userId="f818fbc4-22e1-4ea0-905f-42912c54c24f" providerId="ADAL" clId="{73AC1DDF-F5FB-58B0-AC4A-8C9A1E2F2C9F}" dt="2025-10-15T20:15:46.607" v="138" actId="20577"/>
        <pc:sldMkLst>
          <pc:docMk/>
          <pc:sldMk cId="1222721249" sldId="2147483639"/>
        </pc:sldMkLst>
        <pc:spChg chg="mod">
          <ac:chgData name="Christian Pedergnana" userId="f818fbc4-22e1-4ea0-905f-42912c54c24f" providerId="ADAL" clId="{73AC1DDF-F5FB-58B0-AC4A-8C9A1E2F2C9F}" dt="2025-10-15T20:15:46.607" v="138" actId="20577"/>
          <ac:spMkLst>
            <pc:docMk/>
            <pc:sldMk cId="1222721249" sldId="2147483639"/>
            <ac:spMk id="58" creationId="{0A45CB20-4A58-D8B1-EB24-00D7D439BD7E}"/>
          </ac:spMkLst>
        </pc:spChg>
      </pc:sldChg>
      <pc:sldChg chg="del">
        <pc:chgData name="Christian Pedergnana" userId="f818fbc4-22e1-4ea0-905f-42912c54c24f" providerId="ADAL" clId="{73AC1DDF-F5FB-58B0-AC4A-8C9A1E2F2C9F}" dt="2025-10-10T06:53:54.706" v="4" actId="2696"/>
        <pc:sldMkLst>
          <pc:docMk/>
          <pc:sldMk cId="2833179264" sldId="214748364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661DE-2275-473F-A90B-8E041E49EE4F}" type="datetimeFigureOut">
              <a:rPr lang="it-IT" smtClean="0"/>
              <a:t>15/10/25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42CAD9-CF0D-4961-ACB2-E92B8A614A9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115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igital4.biz/executive/digital-transformation/digital-transformation-tecnologie-leadership-competenze-obiettivi-misurabili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3200" dirty="0"/>
              <a:t>Velocità e competitività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3200" dirty="0"/>
          </a:p>
          <a:p>
            <a:endParaRPr lang="it-IT" sz="2000" i="1" dirty="0">
              <a:latin typeface="Avenir LT Std 45 Book" panose="020B05020202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CFAE4-8094-F54F-9E97-0C3AEAC81643}" type="slidenum">
              <a:rPr lang="it-IT" smtClean="0">
                <a:solidFill>
                  <a:prstClr val="black"/>
                </a:solidFill>
              </a:rPr>
              <a:pPr/>
              <a:t>2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8658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/>
              <a:t>Cogliere le nuove opportunità offerte dal digitale per sviluppare il business dello Studio, </a:t>
            </a:r>
            <a:r>
              <a:rPr lang="it-IT" sz="1200" b="1"/>
              <a:t>digitalizzando i processi interni</a:t>
            </a:r>
            <a:r>
              <a:rPr lang="it-IT" sz="1200"/>
              <a:t>, </a:t>
            </a:r>
            <a:r>
              <a:rPr lang="it-IT" sz="1200" b="1"/>
              <a:t>migliorando la relazione con aziende e dipendenti </a:t>
            </a:r>
            <a:r>
              <a:rPr lang="it-IT" sz="1200"/>
              <a:t>e offrendo </a:t>
            </a:r>
            <a:r>
              <a:rPr lang="it-IT" sz="1200" b="1"/>
              <a:t>nuovi servizi a valore</a:t>
            </a:r>
            <a:r>
              <a:rPr lang="it-IT" sz="1200"/>
              <a:t>.</a:t>
            </a:r>
          </a:p>
          <a:p>
            <a:endParaRPr lang="it-IT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noProof="1">
                <a:solidFill>
                  <a:srgbClr val="0091D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Digitalizzazione processi interni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noProof="1">
                <a:latin typeface="Arial" panose="020B0604020202020204" pitchFamily="34" charset="0"/>
                <a:cs typeface="Arial" panose="020B0604020202020204" pitchFamily="34" charset="0"/>
              </a:rPr>
              <a:t>Nuove modalità per svolgere le attività tradizionali, </a:t>
            </a:r>
            <a:r>
              <a:rPr lang="it-IT" sz="1200" b="1" noProof="1">
                <a:latin typeface="Arial" panose="020B0604020202020204" pitchFamily="34" charset="0"/>
                <a:cs typeface="Arial" panose="020B0604020202020204" pitchFamily="34" charset="0"/>
              </a:rPr>
              <a:t>abbattendo i tempi di lavoro e riducendo gli errori</a:t>
            </a:r>
            <a:r>
              <a:rPr lang="it-IT" sz="1200" noProof="1">
                <a:latin typeface="Arial" panose="020B0604020202020204" pitchFamily="34" charset="0"/>
                <a:cs typeface="Arial" panose="020B0604020202020204" pitchFamily="34" charset="0"/>
              </a:rPr>
              <a:t> nella creazione di documenti, in base alle tipologie di aziende e dipendenti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200" noProof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1" noProof="1">
                <a:solidFill>
                  <a:srgbClr val="E72D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Collaborazione con aziende e dipendenti</a:t>
            </a:r>
            <a:endParaRPr lang="en-US" sz="1200" b="1" noProof="1">
              <a:solidFill>
                <a:srgbClr val="E72D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noProof="1">
                <a:latin typeface="Arial" panose="020B0604020202020204" pitchFamily="34" charset="0"/>
                <a:cs typeface="Arial" panose="020B0604020202020204" pitchFamily="34" charset="0"/>
              </a:rPr>
              <a:t>Con il digitale, </a:t>
            </a:r>
            <a:r>
              <a:rPr lang="it-IT" sz="1200" noProof="1">
                <a:latin typeface="Arial" panose="020B0604020202020204" pitchFamily="34" charset="0"/>
                <a:cs typeface="Arial" panose="020B0604020202020204" pitchFamily="34" charset="0"/>
              </a:rPr>
              <a:t>il </a:t>
            </a:r>
            <a:r>
              <a:rPr lang="it-IT" sz="1200" b="1" noProof="1">
                <a:latin typeface="Arial" panose="020B0604020202020204" pitchFamily="34" charset="0"/>
                <a:cs typeface="Arial" panose="020B0604020202020204" pitchFamily="34" charset="0"/>
              </a:rPr>
              <a:t>Professionista</a:t>
            </a:r>
            <a:r>
              <a:rPr lang="it-IT" sz="1200" noProof="1">
                <a:latin typeface="Arial" panose="020B0604020202020204" pitchFamily="34" charset="0"/>
                <a:cs typeface="Arial" panose="020B0604020202020204" pitchFamily="34" charset="0"/>
              </a:rPr>
              <a:t> può essere </a:t>
            </a:r>
            <a:r>
              <a:rPr lang="it-IT" sz="1200" b="1" noProof="1">
                <a:latin typeface="Arial" panose="020B0604020202020204" pitchFamily="34" charset="0"/>
                <a:cs typeface="Arial" panose="020B0604020202020204" pitchFamily="34" charset="0"/>
              </a:rPr>
              <a:t>proattivo sia nello scambio di informazioni e documenti, sia nell’analisi delle performance</a:t>
            </a:r>
            <a:r>
              <a:rPr lang="it-IT" sz="1200" noProof="1">
                <a:latin typeface="Arial" panose="020B0604020202020204" pitchFamily="34" charset="0"/>
                <a:cs typeface="Arial" panose="020B0604020202020204" pitchFamily="34" charset="0"/>
              </a:rPr>
              <a:t>, senza la necessità di perdere tempo in continue riunioni</a:t>
            </a:r>
            <a:r>
              <a:rPr lang="en-US" sz="1200" noProof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noProof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1" noProof="1">
                <a:solidFill>
                  <a:srgbClr val="F9B2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Offerta di nuovi servizi di consulenza a valore</a:t>
            </a:r>
            <a:endParaRPr lang="en-US" sz="1200" b="1" noProof="1">
              <a:solidFill>
                <a:srgbClr val="F9B2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noProof="1">
                <a:latin typeface="Arial" panose="020B0604020202020204" pitchFamily="34" charset="0"/>
                <a:cs typeface="Arial" panose="020B0604020202020204" pitchFamily="34" charset="0"/>
              </a:rPr>
              <a:t>La riduzione dei tempi di realizzazione di un’attività consente di rendere più efficienti i processi a bassa marginalità e di concentrarsi sull’offerta di </a:t>
            </a:r>
            <a:r>
              <a:rPr lang="it-IT" sz="1200" b="1" noProof="1">
                <a:latin typeface="Arial" panose="020B0604020202020204" pitchFamily="34" charset="0"/>
                <a:cs typeface="Arial" panose="020B0604020202020204" pitchFamily="34" charset="0"/>
              </a:rPr>
              <a:t>servizi a valore per la gestione delle Risorse Umane</a:t>
            </a:r>
            <a:r>
              <a:rPr lang="en-US" sz="1200" noProof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3A0FBF-80F6-4FA8-A1D4-F27D7763EA19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34452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B0EB92-EDFA-9842-A6CF-93D3C2AF9538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04355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TS STUDIO HR si innesta bene nella situazione attuale con l’obiettivo proprio di efficientare e portare a valore proprio quella fase di dialogo con i clienti rendendolo digitale.</a:t>
            </a:r>
          </a:p>
          <a:p>
            <a:endParaRPr lang="it-IT"/>
          </a:p>
          <a:p>
            <a:r>
              <a:rPr lang="it-IT" b="1"/>
              <a:t>Nella nostra strategia di prodotto sarà attraverso questo canale che veicoleremo tutti i servizi che andremo a portare sul mercato per lo STUDIO verso i propri clienti.</a:t>
            </a:r>
          </a:p>
          <a:p>
            <a:endParaRPr lang="it-IT"/>
          </a:p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B0EB92-EDFA-9842-A6CF-93D3C2AF9538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7768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/>
              <a:t>Prevediamo uno schema con il triangolo con gli attori STUDIO – AZIENDA – DIPENDENTE, deve essere chiaro che si crea un canale digitale tra i 3 attori facendo circolare DATI, DOCUMENTI, COMUNICAZIONI, DASHBOARD e KPI nei 2 versi dallo STUDIO al DIPENDENTE e dal DIPENDENTE allo STUDIO </a:t>
            </a:r>
          </a:p>
          <a:p>
            <a:endParaRPr lang="it-IT"/>
          </a:p>
          <a:p>
            <a:endParaRPr lang="it-IT"/>
          </a:p>
          <a:p>
            <a:r>
              <a:rPr lang="it-IT"/>
              <a:t>Per cui attraverso il portale noi non mettiamo in comunicazione 2 attori ma 3…… e coinvolgere anche il dipendente significa fidelizzare il cliente perché un conto è un servizio che va in mano a 1 o 2 utenti di backoffice un conto e mettere in mano ad ogni dipendenti lo strumento.</a:t>
            </a:r>
          </a:p>
          <a:p>
            <a:endParaRPr lang="it-IT"/>
          </a:p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B0EB92-EDFA-9842-A6CF-93D3C2AF9538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72509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endParaRPr lang="it-IT"/>
          </a:p>
          <a:p>
            <a:r>
              <a:rPr lang="it-IT"/>
              <a:t>Questa slide sarà animata…..</a:t>
            </a:r>
          </a:p>
          <a:p>
            <a:endParaRPr lang="it-IT"/>
          </a:p>
          <a:p>
            <a:r>
              <a:rPr lang="it-IT"/>
              <a:t>Ci sono 2 personaggi, il CDL e il suo cliente</a:t>
            </a:r>
          </a:p>
          <a:p>
            <a:endParaRPr lang="it-IT"/>
          </a:p>
          <a:p>
            <a:r>
              <a:rPr lang="it-IT"/>
              <a:t>FASE 1 IL CONSULENTE e il CLIENTE HANNO UN LEGAME che riguarda PAYROLL e CONSULENZA sul lavoro, il cliente si guarda intorno per soluzione HR TECH</a:t>
            </a:r>
          </a:p>
          <a:p>
            <a:r>
              <a:rPr lang="it-IT"/>
              <a:t>FASE 2 GRAZIE A TS STUDIO HR il legame tra CDL e il CLIENTE si rafforza e il CLIENTE vede il </a:t>
            </a:r>
            <a:r>
              <a:rPr lang="it-IT" err="1"/>
              <a:t>il</a:t>
            </a:r>
            <a:r>
              <a:rPr lang="it-IT"/>
              <a:t> CDL sotto una nuova ottica, come fornitore di servizi e consulenza a 360 gradi in ambito HR</a:t>
            </a:r>
          </a:p>
          <a:p>
            <a:r>
              <a:rPr lang="it-IT"/>
              <a:t>FASE 3 TRAMITE L’INTRODUZIONE DEI SERVIZI A VALORE AGGIUNTO IL LEGAME SI CHIUDE DEFINITIVAMENTE</a:t>
            </a:r>
          </a:p>
          <a:p>
            <a:endParaRPr lang="it-IT"/>
          </a:p>
          <a:p>
            <a:r>
              <a:rPr lang="it-IT"/>
              <a:t>L’ideale sarebbe se il cliente si voltasse da dx a </a:t>
            </a:r>
            <a:r>
              <a:rPr lang="it-IT" err="1"/>
              <a:t>sx</a:t>
            </a:r>
            <a:r>
              <a:rPr lang="it-IT"/>
              <a:t> </a:t>
            </a:r>
            <a:r>
              <a:rPr lang="it-IT">
                <a:sym typeface="Wingdings" panose="05000000000000000000" pitchFamily="2" charset="2"/>
              </a:rPr>
              <a:t></a:t>
            </a:r>
          </a:p>
          <a:p>
            <a:endParaRPr lang="it-IT">
              <a:sym typeface="Wingdings" panose="05000000000000000000" pitchFamily="2" charset="2"/>
            </a:endParaRPr>
          </a:p>
          <a:p>
            <a:r>
              <a:rPr lang="it-IT">
                <a:sym typeface="Wingdings" panose="05000000000000000000" pitchFamily="2" charset="2"/>
              </a:rPr>
              <a:t>Quello che si dovrebbe capire e che il legame si rafforza ed è </a:t>
            </a:r>
            <a:r>
              <a:rPr lang="it-IT" err="1">
                <a:sym typeface="Wingdings" panose="05000000000000000000" pitchFamily="2" charset="2"/>
              </a:rPr>
              <a:t>win</a:t>
            </a:r>
            <a:r>
              <a:rPr lang="it-IT">
                <a:sym typeface="Wingdings" panose="05000000000000000000" pitchFamily="2" charset="2"/>
              </a:rPr>
              <a:t> </a:t>
            </a:r>
            <a:r>
              <a:rPr lang="it-IT" err="1">
                <a:sym typeface="Wingdings" panose="05000000000000000000" pitchFamily="2" charset="2"/>
              </a:rPr>
              <a:t>win</a:t>
            </a:r>
            <a:r>
              <a:rPr lang="it-IT">
                <a:sym typeface="Wingdings" panose="05000000000000000000" pitchFamily="2" charset="2"/>
              </a:rPr>
              <a:t> per entrambi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B0EB92-EDFA-9842-A6CF-93D3C2AF9538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63741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079e84b6f6_0_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g3079e84b6f6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D647A-7479-7BC3-3DB8-91FB25FD5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785EA9B-E6B2-AE43-44F3-0AADCF2002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8C67680-DFC9-5519-0B2A-CACBA6CBD4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C43B64A-004E-C314-1F71-C2745D322F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714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8A7F82-F68A-430B-AA68-5C7F7F1D39F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1714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47039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FA7F97-9DDB-C7D2-04E0-50F4D09B83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265A1EC-3A8F-1B6F-C142-826B5BA823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5BA6AA7-1321-67E6-56C0-EBDA9A8342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Parto da questo schema per ricavare la slide/infografica centrale per questa presentazione in modo da dare al marketing le info per ricrearla graficamente.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lang="it-IT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Come prima cosa la svilupperei in orizzontale e non in </a:t>
            </a:r>
            <a:r>
              <a:rPr lang="it-IT" err="1"/>
              <a:t>veritcale</a:t>
            </a:r>
            <a:r>
              <a:rPr lang="it-IT"/>
              <a:t> per cui: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lang="it-IT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1- Prima fascia orizzontale in basso: I sistemi sorgenti che alimentano con dati e documenti il data </a:t>
            </a:r>
            <a:r>
              <a:rPr lang="it-IT" err="1"/>
              <a:t>lake</a:t>
            </a:r>
            <a:r>
              <a:rPr lang="it-IT"/>
              <a:t> che garantisce organizzazione, qualità e arricchimento dei dati in modo che possano essere utilizzati dagli agenti AI (HR e non)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2- Seconda fascia orizzontale: una serie di agenti di vario tipo (potremmo stilizzarli con «robottini» di diverso tipo») che interagiscono con gli </a:t>
            </a:r>
            <a:r>
              <a:rPr lang="it-IT" err="1"/>
              <a:t>elmenti</a:t>
            </a:r>
            <a:r>
              <a:rPr lang="it-IT"/>
              <a:t> del data </a:t>
            </a:r>
            <a:r>
              <a:rPr lang="it-IT" err="1"/>
              <a:t>lake</a:t>
            </a:r>
            <a:r>
              <a:rPr lang="it-IT"/>
              <a:t> e tra di loro in modo orchestrato. A differenza di questa slide gli «agenti orchestratori» li evidenzierei in modo diverso (es. colore e icona).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3- I servizi verticali di AI che interagiscono gli gli agenti </a:t>
            </a:r>
            <a:r>
              <a:rPr lang="it-IT" err="1"/>
              <a:t>orchiestratori</a:t>
            </a:r>
            <a:r>
              <a:rPr lang="it-IT"/>
              <a:t> per produrre reali servizi di business.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lang="it-IT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/>
              <a:t>Lasciamo delle label sotto ogni agente e servizio verticale che poi riempirò con dei casi reali.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lang="it-IT"/>
          </a:p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56048A5-6406-D14B-031D-BB8C42410DC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it-IT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22</a:t>
            </a:fld>
            <a:endParaRPr kumimoji="0" lang="it-IT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071298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 </a:t>
            </a:r>
            <a:r>
              <a:rPr lang="it-IT"/>
              <a:t>STORYLINE: NON è UN SOLO </a:t>
            </a:r>
            <a:r>
              <a:rPr lang="it-IT" err="1"/>
              <a:t>q&amp;a</a:t>
            </a:r>
            <a:r>
              <a:rPr lang="it-IT"/>
              <a:t> SU DATI E DOCUMENTI MA C’è TANTO DI Più. FEATURE GENERALI</a:t>
            </a:r>
            <a:endParaRPr lang="en-US"/>
          </a:p>
          <a:p>
            <a:endParaRPr lang="en-US">
              <a:cs typeface="Calibri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714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8A7F82-F68A-430B-AA68-5C7F7F1D39F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1714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79759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22E56-C9C8-9E5E-180D-865E9A47F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AA4DA16-CA76-FF06-462C-014CE5BCD4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18226F0-64C1-5BA7-54A2-03D6939CA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 </a:t>
            </a:r>
            <a:r>
              <a:rPr lang="it-IT"/>
              <a:t>STORYLINE: NON è UN SOLO </a:t>
            </a:r>
            <a:r>
              <a:rPr lang="it-IT" err="1"/>
              <a:t>q&amp;a</a:t>
            </a:r>
            <a:r>
              <a:rPr lang="it-IT"/>
              <a:t> SU DATI E DOCUMENTI MA C’è TANTO DI Più. FEATURE GENERALI</a:t>
            </a:r>
            <a:endParaRPr lang="en-US"/>
          </a:p>
          <a:p>
            <a:endParaRPr lang="en-US">
              <a:cs typeface="Calibri"/>
            </a:endParaRP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501F688-7628-9AEC-9AA7-125D2381E8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714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8A7F82-F68A-430B-AA68-5C7F7F1D39F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1714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9249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000" i="1">
                <a:latin typeface="Avenir LT Std 45 Book" panose="020B05020202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 cosa parliamo quindi?</a:t>
            </a:r>
          </a:p>
          <a:p>
            <a:endParaRPr lang="it-IT" sz="2000" i="1">
              <a:latin typeface="Avenir LT Std 45 Book" panose="020B05020202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Di come è cambiato l’</a:t>
            </a:r>
            <a:r>
              <a:rPr lang="it-IT" b="1"/>
              <a:t>approccio al lavoro</a:t>
            </a:r>
            <a:r>
              <a:rPr lang="it-IT"/>
              <a:t>, il modo di lavorare, organizzarsi e misurare i risultati in un tempo di profonde trasformazioni.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200" i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Ciò che rende  affascinante questo mercato in continua evoluzione è che </a:t>
            </a:r>
            <a:r>
              <a:rPr lang="it-IT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tecnologia e le esigenze delle direzioni HR si rincorrono a vicenda </a:t>
            </a:r>
            <a:r>
              <a:rPr lang="it-IT" sz="120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un equilibrio che non è presente in altri ambiti gestionali, producendo </a:t>
            </a:r>
            <a:r>
              <a:rPr lang="it-IT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innovazione reale </a:t>
            </a:r>
            <a:r>
              <a:rPr lang="it-IT" sz="120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supporto dei profondi cambiamenti che il mondo del lavoro e quindi la gestione delle risorse umane ha affrontato e dovrà affrontare nei prossimi anni. </a:t>
            </a:r>
          </a:p>
          <a:p>
            <a:endParaRPr lang="it-IT" sz="2000" i="1">
              <a:latin typeface="Avenir LT Std 45 Book" panose="020B05020202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</a:t>
            </a:r>
            <a:r>
              <a:rPr lang="it-IT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HR TECH si intendono l’insieme delle soluzioni digitali dedicate al mondo delle risorse umane </a:t>
            </a:r>
            <a:r>
              <a:rPr lang="it-IT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cui compito principale è rendere il più possibile snelli e fluidi i processi HR e offrire servizi a valore aggiunto a tutti gli attori coinvolti, compresi i singoli dipendenti. Guardando oltre il presente possiamo dire che tali tecnologie saranno sempre più parte integrante dell’operatività quotidiana di ogni singola persona. </a:t>
            </a:r>
            <a:r>
              <a:rPr lang="it-IT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distinzione tra strumenti HR e di BUSINESS diventerà sempre più sottile fino a scomparire</a:t>
            </a:r>
            <a:r>
              <a:rPr lang="it-IT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 a dare in mano ad ogni lavoratore uno strumento di lavoro a trecentosessanta gradi dove tale termine comprenderà tutto (le necessità amministrative, la formazione, lo sviluppo, la possibilità di comunicare con i colleghi, l’accesso alla conoscenza e ai processi di lavoro, etc.). </a:t>
            </a:r>
          </a:p>
          <a:p>
            <a:endParaRPr lang="it-IT" sz="2000" i="1">
              <a:latin typeface="Avenir LT Std 45 Book" panose="020B05020202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CFAE4-8094-F54F-9E97-0C3AEAC81643}" type="slidenum">
              <a:rPr lang="it-IT" smtClean="0">
                <a:solidFill>
                  <a:prstClr val="black"/>
                </a:solidFill>
              </a:rPr>
              <a:pPr/>
              <a:t>3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656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digitale cresce e si diffonde in modo non equo…..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 persone fino ad oggi sono l’unico elemento nelle aziende che ha sufficiente versatilità per adattarsi ai cambiamenti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8C5FDA-E98C-46A0-8E07-DBE0A0D3D6B9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9461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err="1"/>
              <a:t>Io</a:t>
            </a:r>
            <a:r>
              <a:rPr lang="sv-SE"/>
              <a:t> </a:t>
            </a:r>
            <a:r>
              <a:rPr lang="sv-SE" err="1"/>
              <a:t>uso</a:t>
            </a:r>
            <a:r>
              <a:rPr lang="sv-SE"/>
              <a:t> </a:t>
            </a:r>
            <a:r>
              <a:rPr lang="sv-SE" err="1"/>
              <a:t>sempre</a:t>
            </a:r>
            <a:r>
              <a:rPr lang="sv-SE"/>
              <a:t> </a:t>
            </a:r>
            <a:r>
              <a:rPr lang="sv-SE" err="1"/>
              <a:t>questa</a:t>
            </a:r>
            <a:r>
              <a:rPr lang="sv-SE"/>
              <a:t> </a:t>
            </a:r>
            <a:r>
              <a:rPr lang="sv-SE" err="1"/>
              <a:t>slide</a:t>
            </a:r>
            <a:r>
              <a:rPr lang="sv-SE"/>
              <a:t> per </a:t>
            </a:r>
            <a:r>
              <a:rPr lang="sv-SE" err="1"/>
              <a:t>fare</a:t>
            </a:r>
            <a:r>
              <a:rPr lang="sv-SE"/>
              <a:t> </a:t>
            </a:r>
            <a:r>
              <a:rPr lang="sv-SE" err="1"/>
              <a:t>un</a:t>
            </a:r>
            <a:r>
              <a:rPr lang="sv-SE"/>
              <a:t> </a:t>
            </a:r>
            <a:r>
              <a:rPr lang="sv-SE" err="1"/>
              <a:t>punto</a:t>
            </a:r>
            <a:r>
              <a:rPr lang="sv-SE"/>
              <a:t> </a:t>
            </a:r>
            <a:r>
              <a:rPr lang="sv-SE" err="1"/>
              <a:t>sul</a:t>
            </a:r>
            <a:r>
              <a:rPr lang="sv-SE"/>
              <a:t> </a:t>
            </a:r>
            <a:r>
              <a:rPr lang="sv-SE" err="1"/>
              <a:t>contesto</a:t>
            </a:r>
            <a:r>
              <a:rPr lang="sv-SE"/>
              <a:t> di </a:t>
            </a:r>
            <a:r>
              <a:rPr lang="sv-SE" err="1"/>
              <a:t>bsuiness</a:t>
            </a:r>
            <a:r>
              <a:rPr lang="sv-SE"/>
              <a:t> e di </a:t>
            </a:r>
            <a:r>
              <a:rPr lang="sv-SE" err="1"/>
              <a:t>lavoro</a:t>
            </a:r>
            <a:r>
              <a:rPr lang="sv-SE"/>
              <a:t> in </a:t>
            </a:r>
            <a:r>
              <a:rPr lang="sv-SE" err="1"/>
              <a:t>cui</a:t>
            </a:r>
            <a:r>
              <a:rPr lang="sv-SE"/>
              <a:t> </a:t>
            </a:r>
            <a:r>
              <a:rPr lang="sv-SE" err="1"/>
              <a:t>oggi</a:t>
            </a:r>
            <a:r>
              <a:rPr lang="sv-SE"/>
              <a:t> ci </a:t>
            </a:r>
            <a:r>
              <a:rPr lang="sv-SE" err="1"/>
              <a:t>troviamo</a:t>
            </a:r>
            <a:r>
              <a:rPr lang="sv-SE"/>
              <a:t>.</a:t>
            </a:r>
          </a:p>
          <a:p>
            <a:endParaRPr lang="sv-SE"/>
          </a:p>
          <a:p>
            <a:r>
              <a:rPr lang="sv-SE" err="1"/>
              <a:t>Qui</a:t>
            </a:r>
            <a:r>
              <a:rPr lang="sv-SE"/>
              <a:t> </a:t>
            </a:r>
            <a:r>
              <a:rPr lang="sv-SE" err="1"/>
              <a:t>vengono</a:t>
            </a:r>
            <a:r>
              <a:rPr lang="sv-SE"/>
              <a:t> </a:t>
            </a:r>
            <a:r>
              <a:rPr lang="sv-SE" err="1"/>
              <a:t>rappresentati</a:t>
            </a:r>
            <a:r>
              <a:rPr lang="sv-SE"/>
              <a:t> i tempi </a:t>
            </a:r>
            <a:r>
              <a:rPr lang="sv-SE" err="1"/>
              <a:t>che</a:t>
            </a:r>
            <a:r>
              <a:rPr lang="sv-SE"/>
              <a:t> </a:t>
            </a:r>
            <a:r>
              <a:rPr lang="sv-SE" err="1"/>
              <a:t>alcuni</a:t>
            </a:r>
            <a:r>
              <a:rPr lang="sv-SE"/>
              <a:t> </a:t>
            </a:r>
            <a:r>
              <a:rPr lang="sv-SE" err="1"/>
              <a:t>servizi</a:t>
            </a:r>
            <a:r>
              <a:rPr lang="sv-SE"/>
              <a:t>/</a:t>
            </a:r>
            <a:r>
              <a:rPr lang="sv-SE" err="1"/>
              <a:t>prodotti</a:t>
            </a:r>
            <a:r>
              <a:rPr lang="sv-SE"/>
              <a:t> </a:t>
            </a:r>
            <a:r>
              <a:rPr lang="sv-SE" err="1"/>
              <a:t>hanno</a:t>
            </a:r>
            <a:r>
              <a:rPr lang="sv-SE"/>
              <a:t> </a:t>
            </a:r>
            <a:r>
              <a:rPr lang="sv-SE" err="1"/>
              <a:t>impiegato</a:t>
            </a:r>
            <a:r>
              <a:rPr lang="sv-SE"/>
              <a:t> a </a:t>
            </a:r>
            <a:r>
              <a:rPr lang="sv-SE" err="1"/>
              <a:t>raggiungere</a:t>
            </a:r>
            <a:r>
              <a:rPr lang="sv-SE"/>
              <a:t> i 100.000.000 di </a:t>
            </a:r>
            <a:r>
              <a:rPr lang="sv-SE" err="1"/>
              <a:t>utenti</a:t>
            </a:r>
            <a:r>
              <a:rPr lang="sv-SE"/>
              <a:t>…. </a:t>
            </a:r>
            <a:r>
              <a:rPr lang="sv-SE" err="1"/>
              <a:t>Andiamo</a:t>
            </a:r>
            <a:r>
              <a:rPr lang="sv-SE"/>
              <a:t> dai 75 </a:t>
            </a:r>
            <a:r>
              <a:rPr lang="sv-SE" err="1"/>
              <a:t>anni</a:t>
            </a:r>
            <a:r>
              <a:rPr lang="sv-SE"/>
              <a:t> del </a:t>
            </a:r>
            <a:r>
              <a:rPr lang="sv-SE" err="1"/>
              <a:t>telefono</a:t>
            </a:r>
            <a:r>
              <a:rPr lang="sv-SE"/>
              <a:t> </a:t>
            </a:r>
            <a:r>
              <a:rPr lang="sv-SE" err="1"/>
              <a:t>fisso</a:t>
            </a:r>
            <a:r>
              <a:rPr lang="sv-SE"/>
              <a:t> </a:t>
            </a:r>
            <a:r>
              <a:rPr lang="sv-SE" err="1"/>
              <a:t>ai</a:t>
            </a:r>
            <a:r>
              <a:rPr lang="sv-SE"/>
              <a:t> 4 </a:t>
            </a:r>
            <a:r>
              <a:rPr lang="sv-SE" err="1"/>
              <a:t>anni</a:t>
            </a:r>
            <a:r>
              <a:rPr lang="sv-SE"/>
              <a:t> e mezzo di </a:t>
            </a:r>
            <a:r>
              <a:rPr lang="sv-SE" err="1"/>
              <a:t>facebbok</a:t>
            </a:r>
            <a:r>
              <a:rPr lang="sv-SE"/>
              <a:t>, al </a:t>
            </a:r>
            <a:r>
              <a:rPr lang="sv-SE" err="1"/>
              <a:t>mese</a:t>
            </a:r>
            <a:r>
              <a:rPr lang="sv-SE"/>
              <a:t> di </a:t>
            </a:r>
            <a:r>
              <a:rPr lang="sv-SE" err="1"/>
              <a:t>pokemon</a:t>
            </a:r>
            <a:r>
              <a:rPr lang="sv-SE"/>
              <a:t> go….</a:t>
            </a:r>
            <a:r>
              <a:rPr lang="sv-SE" err="1"/>
              <a:t>che</a:t>
            </a:r>
            <a:r>
              <a:rPr lang="sv-SE"/>
              <a:t> </a:t>
            </a:r>
            <a:r>
              <a:rPr lang="sv-SE" err="1"/>
              <a:t>tra</a:t>
            </a:r>
            <a:r>
              <a:rPr lang="sv-SE"/>
              <a:t> </a:t>
            </a:r>
            <a:r>
              <a:rPr lang="sv-SE" err="1"/>
              <a:t>l’altro</a:t>
            </a:r>
            <a:r>
              <a:rPr lang="sv-SE"/>
              <a:t> </a:t>
            </a:r>
            <a:r>
              <a:rPr lang="sv-SE" err="1"/>
              <a:t>sono</a:t>
            </a:r>
            <a:r>
              <a:rPr lang="sv-SE"/>
              <a:t> </a:t>
            </a:r>
            <a:r>
              <a:rPr lang="sv-SE" err="1"/>
              <a:t>spariti</a:t>
            </a:r>
            <a:r>
              <a:rPr lang="sv-SE"/>
              <a:t> </a:t>
            </a:r>
            <a:r>
              <a:rPr lang="sv-SE" err="1"/>
              <a:t>io</a:t>
            </a:r>
            <a:r>
              <a:rPr lang="sv-SE"/>
              <a:t> </a:t>
            </a:r>
            <a:r>
              <a:rPr lang="sv-SE" err="1"/>
              <a:t>ancora</a:t>
            </a:r>
            <a:r>
              <a:rPr lang="sv-SE"/>
              <a:t> li </a:t>
            </a:r>
            <a:r>
              <a:rPr lang="sv-SE" err="1"/>
              <a:t>cerco</a:t>
            </a:r>
            <a:r>
              <a:rPr lang="sv-SE"/>
              <a:t> </a:t>
            </a:r>
            <a:r>
              <a:rPr lang="sv-SE" err="1"/>
              <a:t>ogni</a:t>
            </a:r>
            <a:r>
              <a:rPr lang="sv-SE"/>
              <a:t> </a:t>
            </a:r>
            <a:r>
              <a:rPr lang="sv-SE" err="1"/>
              <a:t>tanto</a:t>
            </a:r>
            <a:endParaRPr lang="sv-SE"/>
          </a:p>
          <a:p>
            <a:endParaRPr lang="sv-SE"/>
          </a:p>
          <a:p>
            <a:r>
              <a:rPr lang="sv-SE"/>
              <a:t>Il </a:t>
            </a:r>
            <a:r>
              <a:rPr lang="sv-SE" err="1"/>
              <a:t>tasso</a:t>
            </a:r>
            <a:r>
              <a:rPr lang="sv-SE"/>
              <a:t> del cambiamento per aziende e consumatori si affretta costantemente per cui non c’è più il tempo di consolidare ed industrializzare </a:t>
            </a:r>
            <a:r>
              <a:rPr lang="sv-SE" err="1"/>
              <a:t>perchè</a:t>
            </a:r>
            <a:r>
              <a:rPr lang="sv-SE"/>
              <a:t> la </a:t>
            </a:r>
            <a:r>
              <a:rPr lang="sv-SE" err="1"/>
              <a:t>prossima</a:t>
            </a:r>
            <a:r>
              <a:rPr lang="sv-SE"/>
              <a:t> </a:t>
            </a:r>
            <a:r>
              <a:rPr lang="sv-SE" err="1"/>
              <a:t>sfida</a:t>
            </a:r>
            <a:r>
              <a:rPr lang="sv-SE"/>
              <a:t> </a:t>
            </a:r>
            <a:r>
              <a:rPr lang="sv-SE" err="1"/>
              <a:t>sarà</a:t>
            </a:r>
            <a:r>
              <a:rPr lang="sv-SE"/>
              <a:t> </a:t>
            </a:r>
            <a:r>
              <a:rPr lang="sv-SE" err="1"/>
              <a:t>diversa</a:t>
            </a:r>
            <a:r>
              <a:rPr lang="sv-SE"/>
              <a:t> </a:t>
            </a:r>
            <a:r>
              <a:rPr lang="sv-SE" err="1"/>
              <a:t>dalla</a:t>
            </a:r>
            <a:r>
              <a:rPr lang="sv-SE"/>
              <a:t> </a:t>
            </a:r>
            <a:r>
              <a:rPr lang="sv-SE" err="1"/>
              <a:t>precedente</a:t>
            </a:r>
            <a:r>
              <a:rPr lang="sv-SE"/>
              <a:t> e </a:t>
            </a:r>
            <a:r>
              <a:rPr lang="sv-SE" err="1"/>
              <a:t>necessiterà</a:t>
            </a:r>
            <a:r>
              <a:rPr lang="sv-SE"/>
              <a:t> di tempi </a:t>
            </a:r>
            <a:r>
              <a:rPr lang="sv-SE" err="1"/>
              <a:t>più</a:t>
            </a:r>
            <a:r>
              <a:rPr lang="sv-SE"/>
              <a:t> </a:t>
            </a:r>
            <a:r>
              <a:rPr lang="sv-SE" err="1"/>
              <a:t>brevi</a:t>
            </a:r>
            <a:r>
              <a:rPr lang="sv-SE"/>
              <a:t>. </a:t>
            </a:r>
            <a:r>
              <a:rPr lang="sv-SE" err="1"/>
              <a:t>Questo</a:t>
            </a:r>
            <a:r>
              <a:rPr lang="sv-SE"/>
              <a:t> non sta mutando solo l’economia ma tutto ciò che gira intorno all’uomo. E </a:t>
            </a:r>
            <a:r>
              <a:rPr lang="sv-SE" err="1"/>
              <a:t>ovviamente</a:t>
            </a:r>
            <a:r>
              <a:rPr lang="sv-SE"/>
              <a:t> l’impatto sul  lavoro e sulla funzione HR sono devastanti.</a:t>
            </a:r>
          </a:p>
          <a:p>
            <a:pPr marL="171450" indent="-171450">
              <a:buFontTx/>
              <a:buChar char="-"/>
            </a:pPr>
            <a:endParaRPr lang="sv-SE"/>
          </a:p>
          <a:p>
            <a:pPr marL="171450" indent="-171450">
              <a:buFontTx/>
              <a:buChar char="-"/>
            </a:pPr>
            <a:endParaRPr lang="sv-SE"/>
          </a:p>
          <a:p>
            <a:pPr marL="171450" indent="-171450">
              <a:buFontTx/>
              <a:buChar char="-"/>
            </a:pPr>
            <a:endParaRPr lang="sv-SE"/>
          </a:p>
          <a:p>
            <a:pPr marL="171450" indent="-171450">
              <a:buFontTx/>
              <a:buChar char="-"/>
            </a:pPr>
            <a:endParaRPr lang="sv-SE"/>
          </a:p>
          <a:p>
            <a:pPr marL="171450" indent="-171450">
              <a:buFontTx/>
              <a:buChar char="-"/>
            </a:pPr>
            <a:r>
              <a:rPr lang="sv-SE" err="1"/>
              <a:t>Pensate</a:t>
            </a:r>
            <a:r>
              <a:rPr lang="sv-SE"/>
              <a:t> a </a:t>
            </a:r>
            <a:r>
              <a:rPr lang="sv-SE" err="1"/>
              <a:t>che</a:t>
            </a:r>
            <a:r>
              <a:rPr lang="sv-SE"/>
              <a:t> </a:t>
            </a:r>
            <a:r>
              <a:rPr lang="sv-SE" err="1"/>
              <a:t>cambiamenti</a:t>
            </a:r>
            <a:r>
              <a:rPr lang="sv-SE"/>
              <a:t> </a:t>
            </a:r>
            <a:r>
              <a:rPr lang="sv-SE" err="1"/>
              <a:t>questo</a:t>
            </a:r>
            <a:r>
              <a:rPr lang="sv-SE"/>
              <a:t> ha portato </a:t>
            </a:r>
            <a:r>
              <a:rPr lang="sv-SE" err="1"/>
              <a:t>nei</a:t>
            </a:r>
            <a:r>
              <a:rPr lang="sv-SE"/>
              <a:t> </a:t>
            </a:r>
            <a:r>
              <a:rPr lang="sv-SE" err="1"/>
              <a:t>concetti</a:t>
            </a:r>
            <a:r>
              <a:rPr lang="sv-SE"/>
              <a:t> di </a:t>
            </a:r>
            <a:r>
              <a:rPr lang="sv-SE" err="1"/>
              <a:t>talento</a:t>
            </a:r>
            <a:r>
              <a:rPr lang="sv-SE"/>
              <a:t> o di manager</a:t>
            </a:r>
          </a:p>
          <a:p>
            <a:pPr marL="171450" indent="-171450">
              <a:buFontTx/>
              <a:buChar char="-"/>
            </a:pPr>
            <a:endParaRPr lang="sv-SE"/>
          </a:p>
          <a:p>
            <a:r>
              <a:rPr lang="it-IT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Nell’approccio tradizionale, si ritiene che un buon leader debba saper fare tre cose: spiegare alle per­sone tutto quello che è necessario fare e come esat­tamente farlo; valutare e monitorare come le perso­ne realizzano questi compiti; e premiarle (o punirle) in base ai risultati ottenuti.</a:t>
            </a:r>
          </a:p>
          <a:p>
            <a:r>
              <a:rPr lang="it-IT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Questo approccio alla leadership può essere mol­to efficace, ma presuppone che i leader sappiano cosa deve essere fatto e lo abbiano già visto fare, o lo abbiano fatto essi stessi. Purtroppo sono due ipotesi che in molti casi non corrispondono più alla realtà. Oggi il leader deve addestrare ed aiutare ad </a:t>
            </a:r>
            <a:r>
              <a:rPr lang="it-IT" sz="120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afrontare</a:t>
            </a:r>
            <a:r>
              <a:rPr lang="it-IT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il nuovo….</a:t>
            </a:r>
          </a:p>
          <a:p>
            <a:endParaRPr lang="it-IT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Tx/>
              <a:buChar char="-"/>
            </a:pPr>
            <a:endParaRPr lang="sv-SE"/>
          </a:p>
          <a:p>
            <a:pPr marL="171450" indent="-171450">
              <a:buFontTx/>
              <a:buChar char="-"/>
            </a:pPr>
            <a:endParaRPr lang="sv-SE"/>
          </a:p>
          <a:p>
            <a:pPr marL="171450" indent="-171450">
              <a:buFontTx/>
              <a:buChar char="-"/>
            </a:pPr>
            <a:endParaRPr lang="sv-SE"/>
          </a:p>
          <a:p>
            <a:pPr marL="171450" indent="-171450">
              <a:buFontTx/>
              <a:buChar char="-"/>
            </a:pPr>
            <a:endParaRPr lang="sv-SE"/>
          </a:p>
          <a:p>
            <a:pPr marL="171450" indent="-171450">
              <a:buFontTx/>
              <a:buChar char="-"/>
            </a:pPr>
            <a:endParaRPr lang="sv-SE"/>
          </a:p>
          <a:p>
            <a:pPr marL="0" indent="0">
              <a:buFontTx/>
              <a:buNone/>
            </a:pPr>
            <a:endParaRPr lang="sv-SE"/>
          </a:p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8C5FDA-E98C-46A0-8E07-DBE0A0D3D6B9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8500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sv-SE" dirty="0"/>
          </a:p>
          <a:p>
            <a:pPr marL="171450" indent="-171450">
              <a:buFontTx/>
              <a:buChar char="-"/>
            </a:pPr>
            <a:endParaRPr lang="sv-SE" dirty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C5FDA-E98C-46A0-8E07-DBE0A0D3D6B9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7490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EBF36C-9311-68B5-AD51-C0E88FCE5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4769D5A-F5B4-3A02-B577-A15ED35395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2BB887E-4D52-819F-D09B-CD96A92414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24BDCB6-A133-7E31-BB6D-ED43C86FB1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3A0FBF-80F6-4FA8-A1D4-F27D7763EA19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8920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000">
                <a:latin typeface="Avenir LT Std 45 Book" panose="020B05020202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Avviciniamoci quindi sempre più al focus del nostro ragionamento.</a:t>
            </a:r>
          </a:p>
          <a:p>
            <a:r>
              <a:rPr lang="it-IT" sz="2000" b="1" i="1">
                <a:latin typeface="Avenir LT Std 45 Book" panose="020B05020202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 supportare i cambiamenti, sono cambiati i sistemi. </a:t>
            </a:r>
          </a:p>
          <a:p>
            <a:endParaRPr lang="it-IT" sz="2000">
              <a:latin typeface="Avenir LT Std 45 Book" panose="020B05020202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it-IT" sz="2000">
                <a:latin typeface="Avenir LT Std 45 Book" panose="020B05020202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 teniamo a mente le diverse fasi narrate precedentemente, notiamo che i sistemi non hanno fatto altro che seguire la scia, a volte anticipando delle tendenze, a volte mettendosi in coda.</a:t>
            </a:r>
          </a:p>
          <a:p>
            <a:endParaRPr lang="it-IT" sz="2000">
              <a:latin typeface="Avenir LT Std 45 Book" panose="020B05020202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it-IT" sz="2000">
                <a:latin typeface="Avenir LT Std 45 Book" panose="020B05020202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Vediamo quindi una prima fase </a:t>
            </a:r>
            <a:r>
              <a:rPr lang="it-IT" sz="2000" i="1">
                <a:latin typeface="Avenir LT Std 45 Book" panose="020B05020202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hard (caratterizzata da sistemi amministrativi)</a:t>
            </a:r>
            <a:r>
              <a:rPr lang="it-IT" sz="2000">
                <a:latin typeface="Avenir LT Std 45 Book" panose="020B05020202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seguita da un </a:t>
            </a:r>
            <a:r>
              <a:rPr lang="it-IT" sz="2000" i="1">
                <a:latin typeface="Avenir LT Std 45 Book" panose="020B05020202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focus maggiore sulla persona (recruiting, sviluppo, formazione</a:t>
            </a:r>
            <a:r>
              <a:rPr lang="it-IT" sz="2000">
                <a:latin typeface="Avenir LT Std 45 Book" panose="020B05020202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…), fino alla sua </a:t>
            </a:r>
            <a:r>
              <a:rPr lang="it-IT" sz="2000" i="1">
                <a:latin typeface="Avenir LT Std 45 Book" panose="020B05020202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centralità (il benessere tout court)…</a:t>
            </a:r>
          </a:p>
          <a:p>
            <a:endParaRPr lang="it-IT" sz="2000">
              <a:latin typeface="Avenir LT Std 45 Book" panose="020B05020202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it-IT" sz="3600">
                <a:latin typeface="Avenir LT Std 45 Book" panose="020B0502020203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Parliamo di sistemi tecnologici, di una spinta che si è velocizzata sempre più fino ad arrivare ad oggi, al mondo post-Covid, un mondo rivoluzionato completamente dal digitale. </a:t>
            </a:r>
          </a:p>
          <a:p>
            <a:endParaRPr lang="it-IT" sz="3600">
              <a:latin typeface="Avenir LT Std 45 Book" panose="020B05020202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it-IT" sz="20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Una </a:t>
            </a:r>
            <a:r>
              <a:rPr lang="it-IT" sz="20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survey di Gartner </a:t>
            </a:r>
            <a:r>
              <a:rPr lang="it-IT" sz="20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conferma </a:t>
            </a:r>
            <a:r>
              <a:rPr lang="it-IT" sz="20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l’accelerazione delle iniziative digitali su scala globale </a:t>
            </a:r>
            <a:r>
              <a:rPr lang="it-IT" sz="20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come effetto della crisi Covid-19. Per l’87% dei CDA la tecnologia ha potere di trasformare il business; il 67% aumenterà i budget IT. </a:t>
            </a:r>
          </a:p>
          <a:p>
            <a:endParaRPr lang="it-IT" sz="20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IT" sz="20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Intelligenza artificiale e Analytics faranno da game-</a:t>
            </a:r>
            <a:r>
              <a:rPr lang="it-IT" sz="20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changer</a:t>
            </a:r>
            <a:r>
              <a:rPr lang="it-IT" sz="20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it-IT" sz="3600">
              <a:latin typeface="Avenir LT Std 45 Book" panose="020B05020202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it-IT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pandemia di Covid-19 ha reso “urgente” la </a:t>
            </a:r>
            <a:r>
              <a:rPr lang="it-IT" sz="1200" b="1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trasformazione digitale</a:t>
            </a:r>
            <a:r>
              <a:rPr lang="it-IT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it-IT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Per molte organizzazioni i progetti di innovazione erano ovviamente già in corso, ma spesso coinvolgevano solo parti delle operazioni e si evolvevano a ritmi incrementali. L’emergenza Covid</a:t>
            </a:r>
            <a:r>
              <a:rPr lang="it-IT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ha improvvisamente catapultato le imprese in una </a:t>
            </a:r>
            <a:r>
              <a:rPr lang="it-IT" sz="1200" b="1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digital</a:t>
            </a:r>
            <a:r>
              <a:rPr lang="it-IT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transformation</a:t>
            </a:r>
            <a:r>
              <a:rPr lang="it-IT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ritmi serrati.</a:t>
            </a:r>
            <a:endParaRPr lang="it-IT" sz="2000">
              <a:latin typeface="Avenir LT Std 45 Book" panose="020B05020202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it-IT" sz="2000">
              <a:latin typeface="Avenir LT Std 45 Book" panose="020B05020202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BCFAE4-8094-F54F-9E97-0C3AEAC81643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78523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1D871B-4D5E-2D25-F7BF-27F83F7CE6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Shape 554">
            <a:extLst>
              <a:ext uri="{FF2B5EF4-FFF2-40B4-BE49-F238E27FC236}">
                <a16:creationId xmlns:a16="http://schemas.microsoft.com/office/drawing/2014/main" id="{3AC81BF8-88BC-9D6C-273F-FCC96931C4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7950" y="741363"/>
            <a:ext cx="6581775" cy="370205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55" name="Shape 555">
            <a:extLst>
              <a:ext uri="{FF2B5EF4-FFF2-40B4-BE49-F238E27FC236}">
                <a16:creationId xmlns:a16="http://schemas.microsoft.com/office/drawing/2014/main" id="{EB8F2B72-2A54-E27E-815F-7054B15DA6ED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685800">
              <a:defRPr sz="900" b="1">
                <a:latin typeface="Arial"/>
                <a:ea typeface="Arial"/>
                <a:cs typeface="Arial"/>
                <a:sym typeface="Arial"/>
              </a:defRPr>
            </a:pPr>
            <a:r>
              <a:rPr lang="it-IT" sz="900" b="0" i="1">
                <a:latin typeface="+mj-lt"/>
                <a:ea typeface="+mj-ea"/>
                <a:cs typeface="+mj-cs"/>
                <a:sym typeface="Arial"/>
              </a:rPr>
              <a:t>Cosa dice il mercato</a:t>
            </a:r>
            <a:r>
              <a:rPr lang="it-IT" sz="900" b="0" i="1" baseline="0">
                <a:latin typeface="+mj-lt"/>
                <a:ea typeface="+mj-ea"/>
                <a:cs typeface="+mj-cs"/>
                <a:sym typeface="Arial"/>
              </a:rPr>
              <a:t> relativamente ai sistemi HR del futuro?</a:t>
            </a:r>
          </a:p>
          <a:p>
            <a:pPr defTabSz="685800">
              <a:defRPr sz="900" b="1">
                <a:latin typeface="Arial"/>
                <a:ea typeface="Arial"/>
                <a:cs typeface="Arial"/>
                <a:sym typeface="Arial"/>
              </a:defRPr>
            </a:pPr>
            <a:endParaRPr lang="it-IT" sz="900" b="0" baseline="0">
              <a:latin typeface="+mj-lt"/>
              <a:ea typeface="+mj-ea"/>
              <a:cs typeface="+mj-cs"/>
              <a:sym typeface="Arial"/>
            </a:endParaRPr>
          </a:p>
          <a:p>
            <a:pPr defTabSz="685800">
              <a:defRPr sz="900" b="1">
                <a:latin typeface="Arial"/>
                <a:ea typeface="Arial"/>
                <a:cs typeface="Arial"/>
                <a:sym typeface="Arial"/>
              </a:defRPr>
            </a:pPr>
            <a:r>
              <a:rPr lang="it-IT" sz="900" b="1" baseline="0">
                <a:latin typeface="+mj-lt"/>
                <a:ea typeface="+mj-ea"/>
                <a:cs typeface="+mj-cs"/>
                <a:sym typeface="Arial"/>
              </a:rPr>
              <a:t>Tutto nello stesso posto: </a:t>
            </a:r>
            <a:r>
              <a:rPr lang="it-IT" sz="900" b="1" baseline="0" err="1">
                <a:latin typeface="+mj-lt"/>
                <a:ea typeface="+mj-ea"/>
                <a:cs typeface="+mj-cs"/>
                <a:sym typeface="Arial"/>
              </a:rPr>
              <a:t>All</a:t>
            </a:r>
            <a:r>
              <a:rPr lang="it-IT" sz="900" b="1" baseline="0">
                <a:latin typeface="+mj-lt"/>
                <a:ea typeface="+mj-ea"/>
                <a:cs typeface="+mj-cs"/>
                <a:sym typeface="Arial"/>
              </a:rPr>
              <a:t>-in-One!!!</a:t>
            </a:r>
          </a:p>
          <a:p>
            <a:pPr defTabSz="685800">
              <a:defRPr sz="900" b="1">
                <a:latin typeface="Arial"/>
                <a:ea typeface="Arial"/>
                <a:cs typeface="Arial"/>
                <a:sym typeface="Arial"/>
              </a:defRPr>
            </a:pPr>
            <a:r>
              <a:rPr lang="it-IT" sz="900" b="0" baseline="0">
                <a:latin typeface="+mj-lt"/>
                <a:ea typeface="+mj-ea"/>
                <a:cs typeface="+mj-cs"/>
                <a:sym typeface="Arial"/>
              </a:rPr>
              <a:t>Decentramento/delega delle attività: self service; ogni attore del processo interviene direttamente.</a:t>
            </a:r>
          </a:p>
          <a:p>
            <a:pPr defTabSz="685800">
              <a:defRPr sz="900" b="1">
                <a:latin typeface="Arial"/>
                <a:ea typeface="Arial"/>
                <a:cs typeface="Arial"/>
                <a:sym typeface="Arial"/>
              </a:defRPr>
            </a:pPr>
            <a:r>
              <a:rPr lang="it-IT" sz="900" b="0" baseline="0">
                <a:latin typeface="+mj-lt"/>
                <a:ea typeface="+mj-ea"/>
                <a:cs typeface="+mj-cs"/>
                <a:sym typeface="Arial"/>
              </a:rPr>
              <a:t>Data </a:t>
            </a:r>
            <a:r>
              <a:rPr lang="it-IT" sz="900" b="0" baseline="0" err="1">
                <a:latin typeface="+mj-lt"/>
                <a:ea typeface="+mj-ea"/>
                <a:cs typeface="+mj-cs"/>
                <a:sym typeface="Arial"/>
              </a:rPr>
              <a:t>driven</a:t>
            </a:r>
            <a:r>
              <a:rPr lang="it-IT" sz="900" b="0" baseline="0">
                <a:latin typeface="+mj-lt"/>
                <a:ea typeface="+mj-ea"/>
                <a:cs typeface="+mj-cs"/>
                <a:sym typeface="Arial"/>
              </a:rPr>
              <a:t>: facciamo parlare i dati per prendere decisioni.</a:t>
            </a:r>
          </a:p>
          <a:p>
            <a:pPr defTabSz="685800">
              <a:defRPr sz="900" b="1">
                <a:latin typeface="Arial"/>
                <a:ea typeface="Arial"/>
                <a:cs typeface="Arial"/>
                <a:sym typeface="Arial"/>
              </a:defRPr>
            </a:pPr>
            <a:r>
              <a:rPr lang="it-IT" sz="900" b="0" baseline="0">
                <a:latin typeface="+mj-lt"/>
                <a:ea typeface="+mj-ea"/>
                <a:cs typeface="+mj-cs"/>
                <a:sym typeface="Arial"/>
              </a:rPr>
              <a:t>Configurabile facilmente: adattabile alla </a:t>
            </a:r>
            <a:r>
              <a:rPr lang="it-IT" sz="900" b="0" baseline="0" err="1">
                <a:latin typeface="+mj-lt"/>
                <a:ea typeface="+mj-ea"/>
                <a:cs typeface="+mj-cs"/>
                <a:sym typeface="Arial"/>
              </a:rPr>
              <a:t>people</a:t>
            </a:r>
            <a:r>
              <a:rPr lang="it-IT" sz="900" b="0" baseline="0">
                <a:latin typeface="+mj-lt"/>
                <a:ea typeface="+mj-ea"/>
                <a:cs typeface="+mj-cs"/>
                <a:sym typeface="Arial"/>
              </a:rPr>
              <a:t> </a:t>
            </a:r>
            <a:r>
              <a:rPr lang="it-IT" sz="900" b="0" baseline="0" err="1">
                <a:latin typeface="+mj-lt"/>
                <a:ea typeface="+mj-ea"/>
                <a:cs typeface="+mj-cs"/>
                <a:sym typeface="Arial"/>
              </a:rPr>
              <a:t>strategy</a:t>
            </a:r>
            <a:r>
              <a:rPr lang="it-IT" sz="900" b="0" baseline="0">
                <a:latin typeface="+mj-lt"/>
                <a:ea typeface="+mj-ea"/>
                <a:cs typeface="+mj-cs"/>
                <a:sym typeface="Arial"/>
              </a:rPr>
              <a:t> che cambia velocemente.</a:t>
            </a:r>
          </a:p>
          <a:p>
            <a:pPr defTabSz="685800">
              <a:defRPr sz="900" b="1">
                <a:latin typeface="Arial"/>
                <a:ea typeface="Arial"/>
                <a:cs typeface="Arial"/>
                <a:sym typeface="Arial"/>
              </a:defRPr>
            </a:pPr>
            <a:r>
              <a:rPr lang="it-IT" sz="900" b="0" baseline="0">
                <a:latin typeface="+mj-lt"/>
                <a:ea typeface="+mj-ea"/>
                <a:cs typeface="+mj-cs"/>
                <a:sym typeface="Arial"/>
              </a:rPr>
              <a:t>Devo poter aver contenuti tematici in un unico repository; devo poterli tracciare, condividere e aggiornare.</a:t>
            </a:r>
          </a:p>
          <a:p>
            <a:pPr defTabSz="685800">
              <a:defRPr sz="900" b="1">
                <a:latin typeface="Arial"/>
                <a:ea typeface="Arial"/>
                <a:cs typeface="Arial"/>
                <a:sym typeface="Arial"/>
              </a:defRPr>
            </a:pPr>
            <a:r>
              <a:rPr lang="it-IT" sz="900" b="0" baseline="0">
                <a:latin typeface="+mj-lt"/>
                <a:ea typeface="+mj-ea"/>
                <a:cs typeface="+mj-cs"/>
                <a:sym typeface="Arial"/>
              </a:rPr>
              <a:t>Il sistema deve poter dialogare con l’ecosistema informatico aziendale: integrabilità spinta, con moduli HR &amp; non.</a:t>
            </a:r>
          </a:p>
          <a:p>
            <a:pPr defTabSz="685800">
              <a:defRPr sz="900" b="1">
                <a:latin typeface="Arial"/>
                <a:ea typeface="Arial"/>
                <a:cs typeface="Arial"/>
                <a:sym typeface="Arial"/>
              </a:defRPr>
            </a:pPr>
            <a:endParaRPr lang="it-IT" sz="900" b="0" baseline="0">
              <a:latin typeface="+mj-lt"/>
              <a:ea typeface="+mj-ea"/>
              <a:cs typeface="+mj-cs"/>
              <a:sym typeface="Arial"/>
            </a:endParaRPr>
          </a:p>
          <a:p>
            <a:pPr defTabSz="685800">
              <a:defRPr sz="900" b="1">
                <a:latin typeface="Arial"/>
                <a:ea typeface="Arial"/>
                <a:cs typeface="Arial"/>
                <a:sym typeface="Arial"/>
              </a:defRPr>
            </a:pPr>
            <a:endParaRPr lang="it-IT" sz="900" b="0">
              <a:latin typeface="+mj-lt"/>
              <a:ea typeface="+mj-ea"/>
              <a:cs typeface="+mj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25446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07950" y="741363"/>
            <a:ext cx="6581775" cy="370205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it-IT"/>
              <a:t>Un altro fenomeno chiaro di cui abbiamo ampiamente parlato è la polarizzazione delle soluzioni a tutti i livelli…….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it-IT"/>
          </a:p>
          <a:p>
            <a:pPr marL="0" indent="0">
              <a:buFont typeface="Arial" panose="020B0604020202020204" pitchFamily="34" charset="0"/>
              <a:buNone/>
            </a:pPr>
            <a:r>
              <a:rPr lang="it-IT"/>
              <a:t>Qui si inserisce anche il ruolo degli Studi di Consulenza su Lavoro che possono posizionarsi anche HR Business partner verso la propria </a:t>
            </a:r>
            <a:r>
              <a:rPr lang="it-IT" err="1"/>
              <a:t>customer</a:t>
            </a:r>
            <a:r>
              <a:rPr lang="it-IT"/>
              <a:t> base facilitando la trasformazione digitale in ambito HR</a:t>
            </a:r>
          </a:p>
        </p:txBody>
      </p:sp>
    </p:spTree>
    <p:extLst>
      <p:ext uri="{BB962C8B-B14F-4D97-AF65-F5344CB8AC3E}">
        <p14:creationId xmlns:p14="http://schemas.microsoft.com/office/powerpoint/2010/main" val="3026029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Relationship Id="rId4" Type="http://schemas.openxmlformats.org/officeDocument/2006/relationships/image" Target="../media/image12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.xml"/><Relationship Id="rId4" Type="http://schemas.openxmlformats.org/officeDocument/2006/relationships/image" Target="../media/image13.emf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emf"/><Relationship Id="rId7" Type="http://schemas.openxmlformats.org/officeDocument/2006/relationships/image" Target="../media/image19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9.x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7.png"/><Relationship Id="rId9" Type="http://schemas.openxmlformats.org/officeDocument/2006/relationships/image" Target="../media/image2.jpe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16.emf"/><Relationship Id="rId7" Type="http://schemas.openxmlformats.org/officeDocument/2006/relationships/image" Target="../media/image18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0.x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16.emf"/><Relationship Id="rId7" Type="http://schemas.openxmlformats.org/officeDocument/2006/relationships/image" Target="../media/image18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1.x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4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4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4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7.xml"/><Relationship Id="rId5" Type="http://schemas.openxmlformats.org/officeDocument/2006/relationships/image" Target="../media/image37.png"/><Relationship Id="rId4" Type="http://schemas.openxmlformats.org/officeDocument/2006/relationships/image" Target="../media/image18.emf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34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4.svg"/><Relationship Id="rId18" Type="http://schemas.openxmlformats.org/officeDocument/2006/relationships/image" Target="../media/image59.svg"/><Relationship Id="rId26" Type="http://schemas.openxmlformats.org/officeDocument/2006/relationships/image" Target="../media/image67.svg"/><Relationship Id="rId39" Type="http://schemas.openxmlformats.org/officeDocument/2006/relationships/image" Target="../media/image80.svg"/><Relationship Id="rId21" Type="http://schemas.openxmlformats.org/officeDocument/2006/relationships/image" Target="../media/image62.png"/><Relationship Id="rId34" Type="http://schemas.openxmlformats.org/officeDocument/2006/relationships/image" Target="../media/image75.svg"/><Relationship Id="rId42" Type="http://schemas.openxmlformats.org/officeDocument/2006/relationships/image" Target="../media/image83.svg"/><Relationship Id="rId47" Type="http://schemas.openxmlformats.org/officeDocument/2006/relationships/image" Target="../media/image88.png"/><Relationship Id="rId50" Type="http://schemas.openxmlformats.org/officeDocument/2006/relationships/image" Target="../media/image91.svg"/><Relationship Id="rId7" Type="http://schemas.openxmlformats.org/officeDocument/2006/relationships/image" Target="../media/image48.png"/><Relationship Id="rId2" Type="http://schemas.openxmlformats.org/officeDocument/2006/relationships/slideMaster" Target="../slideMasters/slideMaster6.xml"/><Relationship Id="rId16" Type="http://schemas.openxmlformats.org/officeDocument/2006/relationships/image" Target="../media/image57.svg"/><Relationship Id="rId29" Type="http://schemas.openxmlformats.org/officeDocument/2006/relationships/image" Target="../media/image70.png"/><Relationship Id="rId11" Type="http://schemas.openxmlformats.org/officeDocument/2006/relationships/image" Target="../media/image52.png"/><Relationship Id="rId24" Type="http://schemas.openxmlformats.org/officeDocument/2006/relationships/image" Target="../media/image65.svg"/><Relationship Id="rId32" Type="http://schemas.openxmlformats.org/officeDocument/2006/relationships/image" Target="../media/image73.svg"/><Relationship Id="rId37" Type="http://schemas.openxmlformats.org/officeDocument/2006/relationships/image" Target="../media/image78.png"/><Relationship Id="rId40" Type="http://schemas.openxmlformats.org/officeDocument/2006/relationships/image" Target="../media/image81.png"/><Relationship Id="rId45" Type="http://schemas.openxmlformats.org/officeDocument/2006/relationships/image" Target="../media/image86.png"/><Relationship Id="rId5" Type="http://schemas.openxmlformats.org/officeDocument/2006/relationships/image" Target="../media/image46.jpeg"/><Relationship Id="rId15" Type="http://schemas.openxmlformats.org/officeDocument/2006/relationships/image" Target="../media/image56.png"/><Relationship Id="rId23" Type="http://schemas.openxmlformats.org/officeDocument/2006/relationships/image" Target="../media/image64.png"/><Relationship Id="rId28" Type="http://schemas.openxmlformats.org/officeDocument/2006/relationships/image" Target="../media/image69.svg"/><Relationship Id="rId36" Type="http://schemas.openxmlformats.org/officeDocument/2006/relationships/image" Target="../media/image77.svg"/><Relationship Id="rId49" Type="http://schemas.openxmlformats.org/officeDocument/2006/relationships/image" Target="../media/image90.png"/><Relationship Id="rId10" Type="http://schemas.openxmlformats.org/officeDocument/2006/relationships/image" Target="../media/image51.svg"/><Relationship Id="rId19" Type="http://schemas.openxmlformats.org/officeDocument/2006/relationships/image" Target="../media/image60.png"/><Relationship Id="rId31" Type="http://schemas.openxmlformats.org/officeDocument/2006/relationships/image" Target="../media/image72.png"/><Relationship Id="rId44" Type="http://schemas.openxmlformats.org/officeDocument/2006/relationships/image" Target="../media/image85.png"/><Relationship Id="rId52" Type="http://schemas.openxmlformats.org/officeDocument/2006/relationships/image" Target="../media/image93.svg"/><Relationship Id="rId4" Type="http://schemas.openxmlformats.org/officeDocument/2006/relationships/image" Target="../media/image29.emf"/><Relationship Id="rId9" Type="http://schemas.openxmlformats.org/officeDocument/2006/relationships/image" Target="../media/image50.png"/><Relationship Id="rId14" Type="http://schemas.openxmlformats.org/officeDocument/2006/relationships/image" Target="../media/image55.png"/><Relationship Id="rId22" Type="http://schemas.openxmlformats.org/officeDocument/2006/relationships/image" Target="../media/image63.svg"/><Relationship Id="rId27" Type="http://schemas.openxmlformats.org/officeDocument/2006/relationships/image" Target="../media/image68.png"/><Relationship Id="rId30" Type="http://schemas.openxmlformats.org/officeDocument/2006/relationships/image" Target="../media/image71.svg"/><Relationship Id="rId35" Type="http://schemas.openxmlformats.org/officeDocument/2006/relationships/image" Target="../media/image76.png"/><Relationship Id="rId43" Type="http://schemas.openxmlformats.org/officeDocument/2006/relationships/image" Target="../media/image84.png"/><Relationship Id="rId48" Type="http://schemas.openxmlformats.org/officeDocument/2006/relationships/image" Target="../media/image89.svg"/><Relationship Id="rId8" Type="http://schemas.openxmlformats.org/officeDocument/2006/relationships/image" Target="../media/image49.svg"/><Relationship Id="rId51" Type="http://schemas.openxmlformats.org/officeDocument/2006/relationships/image" Target="../media/image92.png"/><Relationship Id="rId3" Type="http://schemas.openxmlformats.org/officeDocument/2006/relationships/oleObject" Target="../embeddings/oleObject14.bin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5" Type="http://schemas.openxmlformats.org/officeDocument/2006/relationships/image" Target="../media/image66.png"/><Relationship Id="rId33" Type="http://schemas.openxmlformats.org/officeDocument/2006/relationships/image" Target="../media/image74.png"/><Relationship Id="rId38" Type="http://schemas.openxmlformats.org/officeDocument/2006/relationships/image" Target="../media/image79.png"/><Relationship Id="rId46" Type="http://schemas.openxmlformats.org/officeDocument/2006/relationships/image" Target="../media/image87.svg"/><Relationship Id="rId20" Type="http://schemas.openxmlformats.org/officeDocument/2006/relationships/image" Target="../media/image61.svg"/><Relationship Id="rId41" Type="http://schemas.openxmlformats.org/officeDocument/2006/relationships/image" Target="../media/image82.png"/><Relationship Id="rId1" Type="http://schemas.openxmlformats.org/officeDocument/2006/relationships/tags" Target="../tags/tag19.xml"/><Relationship Id="rId6" Type="http://schemas.openxmlformats.org/officeDocument/2006/relationships/image" Target="../media/image47.png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34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jpe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04.png"/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0.png"/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3.png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136" y="194796"/>
            <a:ext cx="11520945" cy="1325563"/>
          </a:xfrm>
        </p:spPr>
        <p:txBody>
          <a:bodyPr anchor="t"/>
          <a:lstStyle>
            <a:lvl1pPr algn="l">
              <a:defRPr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4CB2E49-D551-4740-B3E5-81B7790989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5528" y="1647825"/>
            <a:ext cx="11520945" cy="4638675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34919" y="914400"/>
            <a:ext cx="11520575" cy="438150"/>
          </a:xfrm>
        </p:spPr>
        <p:txBody>
          <a:bodyPr/>
          <a:lstStyle>
            <a:lvl1pPr>
              <a:buNone/>
              <a:defRPr sz="2750">
                <a:solidFill>
                  <a:srgbClr val="0091D3"/>
                </a:solidFill>
              </a:defRPr>
            </a:lvl1pPr>
            <a:lvl2pPr>
              <a:defRPr sz="2750">
                <a:solidFill>
                  <a:srgbClr val="0091D3"/>
                </a:solidFill>
              </a:defRPr>
            </a:lvl2pPr>
            <a:lvl3pPr>
              <a:defRPr sz="2750">
                <a:solidFill>
                  <a:srgbClr val="0091D3"/>
                </a:solidFill>
              </a:defRPr>
            </a:lvl3pPr>
            <a:lvl4pPr>
              <a:defRPr sz="2750">
                <a:solidFill>
                  <a:srgbClr val="0091D3"/>
                </a:solidFill>
              </a:defRPr>
            </a:lvl4pPr>
            <a:lvl5pPr>
              <a:defRPr sz="2750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pic>
        <p:nvPicPr>
          <p:cNvPr id="5" name="Immagine 4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309C59FC-89D1-7FBF-6A10-F486AB4DD7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9733" y="6597062"/>
            <a:ext cx="1397998" cy="1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272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A3B443C-8A37-4FF9-927D-EAA729B86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2675"/>
          </a:xfrm>
        </p:spPr>
        <p:txBody>
          <a:bodyPr anchor="t">
            <a:normAutofit/>
          </a:bodyPr>
          <a:lstStyle>
            <a:lvl1pPr>
              <a:defRPr sz="3599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76CD4C0-94D4-4320-AFB7-544F2AEA0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4001"/>
            <a:ext cx="10515600" cy="4652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45659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disegnando, tramonto&#10;&#10;Descrizione generata automaticamente">
            <a:extLst>
              <a:ext uri="{FF2B5EF4-FFF2-40B4-BE49-F238E27FC236}">
                <a16:creationId xmlns:a16="http://schemas.microsoft.com/office/drawing/2014/main" id="{C6F74B22-81D5-4267-B259-4994E1F01C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6"/>
            <a:ext cx="12192000" cy="6851149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266E6620-E103-4E9F-BA95-ED7CD032F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721429"/>
            <a:ext cx="10515600" cy="1338942"/>
          </a:xfrm>
        </p:spPr>
        <p:txBody>
          <a:bodyPr anchor="ctr">
            <a:normAutofit/>
          </a:bodyPr>
          <a:lstStyle>
            <a:lvl1pPr algn="ctr">
              <a:defRPr sz="35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AFA0F3A-8F6C-47F7-A809-65A00B21E2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659080"/>
            <a:ext cx="10515600" cy="799193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1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1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3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4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5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6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8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1630221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A53CE6-CE20-41F1-B954-EA1B8BA91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DDEEAD0-89C3-40ED-84B2-56896967A8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214C4088-C850-4C3B-AABE-516340CF56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830968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2DBB087-BA23-40F7-982D-D31A78AE8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662A1DC-EB4B-4843-A06B-2F899E1605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9" indent="0">
              <a:buNone/>
              <a:defRPr sz="2000" b="1"/>
            </a:lvl2pPr>
            <a:lvl3pPr marL="914217" indent="0">
              <a:buNone/>
              <a:defRPr sz="1800" b="1"/>
            </a:lvl3pPr>
            <a:lvl4pPr marL="1371326" indent="0">
              <a:buNone/>
              <a:defRPr sz="1600" b="1"/>
            </a:lvl4pPr>
            <a:lvl5pPr marL="1828434" indent="0">
              <a:buNone/>
              <a:defRPr sz="1600" b="1"/>
            </a:lvl5pPr>
            <a:lvl6pPr marL="2285543" indent="0">
              <a:buNone/>
              <a:defRPr sz="1600" b="1"/>
            </a:lvl6pPr>
            <a:lvl7pPr marL="2742651" indent="0">
              <a:buNone/>
              <a:defRPr sz="1600" b="1"/>
            </a:lvl7pPr>
            <a:lvl8pPr marL="3199760" indent="0">
              <a:buNone/>
              <a:defRPr sz="1600" b="1"/>
            </a:lvl8pPr>
            <a:lvl9pPr marL="3656868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2B6B8A9-5D89-4BA8-B5C6-26F4CFA0EC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0F9ACF90-D191-4D71-90B6-79154EE594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9" indent="0">
              <a:buNone/>
              <a:defRPr sz="2000" b="1"/>
            </a:lvl2pPr>
            <a:lvl3pPr marL="914217" indent="0">
              <a:buNone/>
              <a:defRPr sz="1800" b="1"/>
            </a:lvl3pPr>
            <a:lvl4pPr marL="1371326" indent="0">
              <a:buNone/>
              <a:defRPr sz="1600" b="1"/>
            </a:lvl4pPr>
            <a:lvl5pPr marL="1828434" indent="0">
              <a:buNone/>
              <a:defRPr sz="1600" b="1"/>
            </a:lvl5pPr>
            <a:lvl6pPr marL="2285543" indent="0">
              <a:buNone/>
              <a:defRPr sz="1600" b="1"/>
            </a:lvl6pPr>
            <a:lvl7pPr marL="2742651" indent="0">
              <a:buNone/>
              <a:defRPr sz="1600" b="1"/>
            </a:lvl7pPr>
            <a:lvl8pPr marL="3199760" indent="0">
              <a:buNone/>
              <a:defRPr sz="1600" b="1"/>
            </a:lvl8pPr>
            <a:lvl9pPr marL="3656868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14FF1D49-6D56-4F18-88E8-B9D2FB6A76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34715481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C788D1A-D72F-4AFB-9CA2-B35492BA8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7486726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46971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6B11C9-4D93-47D7-8A19-235E2075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E4EF723-7418-4BEF-9C18-95D0E4DD0F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FCB6E63-1146-43AF-9559-7A0635C763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09" indent="0">
              <a:buNone/>
              <a:defRPr sz="1400"/>
            </a:lvl2pPr>
            <a:lvl3pPr marL="914217" indent="0">
              <a:buNone/>
              <a:defRPr sz="1200"/>
            </a:lvl3pPr>
            <a:lvl4pPr marL="1371326" indent="0">
              <a:buNone/>
              <a:defRPr sz="1000"/>
            </a:lvl4pPr>
            <a:lvl5pPr marL="1828434" indent="0">
              <a:buNone/>
              <a:defRPr sz="1000"/>
            </a:lvl5pPr>
            <a:lvl6pPr marL="2285543" indent="0">
              <a:buNone/>
              <a:defRPr sz="1000"/>
            </a:lvl6pPr>
            <a:lvl7pPr marL="2742651" indent="0">
              <a:buNone/>
              <a:defRPr sz="1000"/>
            </a:lvl7pPr>
            <a:lvl8pPr marL="3199760" indent="0">
              <a:buNone/>
              <a:defRPr sz="1000"/>
            </a:lvl8pPr>
            <a:lvl9pPr marL="3656868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2763764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C33CF5C-2CEB-4FE2-80D6-5AF6AF21D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8A911CF5-D00E-4E26-A117-1574015A0F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109" indent="0">
              <a:buNone/>
              <a:defRPr sz="2799"/>
            </a:lvl2pPr>
            <a:lvl3pPr marL="914217" indent="0">
              <a:buNone/>
              <a:defRPr sz="2400"/>
            </a:lvl3pPr>
            <a:lvl4pPr marL="1371326" indent="0">
              <a:buNone/>
              <a:defRPr sz="2000"/>
            </a:lvl4pPr>
            <a:lvl5pPr marL="1828434" indent="0">
              <a:buNone/>
              <a:defRPr sz="2000"/>
            </a:lvl5pPr>
            <a:lvl6pPr marL="2285543" indent="0">
              <a:buNone/>
              <a:defRPr sz="2000"/>
            </a:lvl6pPr>
            <a:lvl7pPr marL="2742651" indent="0">
              <a:buNone/>
              <a:defRPr sz="2000"/>
            </a:lvl7pPr>
            <a:lvl8pPr marL="3199760" indent="0">
              <a:buNone/>
              <a:defRPr sz="2000"/>
            </a:lvl8pPr>
            <a:lvl9pPr marL="3656868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0554C5C-669D-4338-91CD-F45B0195B2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09" indent="0">
              <a:buNone/>
              <a:defRPr sz="1400"/>
            </a:lvl2pPr>
            <a:lvl3pPr marL="914217" indent="0">
              <a:buNone/>
              <a:defRPr sz="1200"/>
            </a:lvl3pPr>
            <a:lvl4pPr marL="1371326" indent="0">
              <a:buNone/>
              <a:defRPr sz="1000"/>
            </a:lvl4pPr>
            <a:lvl5pPr marL="1828434" indent="0">
              <a:buNone/>
              <a:defRPr sz="1000"/>
            </a:lvl5pPr>
            <a:lvl6pPr marL="2285543" indent="0">
              <a:buNone/>
              <a:defRPr sz="1000"/>
            </a:lvl6pPr>
            <a:lvl7pPr marL="2742651" indent="0">
              <a:buNone/>
              <a:defRPr sz="1000"/>
            </a:lvl7pPr>
            <a:lvl8pPr marL="3199760" indent="0">
              <a:buNone/>
              <a:defRPr sz="1000"/>
            </a:lvl8pPr>
            <a:lvl9pPr marL="3656868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1505248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2C86ED5-C554-44CB-BAFE-3C86EE21E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21258B2-BA69-49A3-BCCD-BC801773B2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1165829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A28D909C-E25F-461D-852C-4AC88C6B95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5B949AB-C699-42AB-AA95-2EBFB0144C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502800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ggetto 4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9" y="1590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270" imgH="270" progId="TCLayout.ActiveDocument.1">
                  <p:embed/>
                </p:oleObj>
              </mc:Choice>
              <mc:Fallback>
                <p:oleObj name="Diapositiva think-cell" r:id="rId4" imgW="270" imgH="270" progId="TCLayout.ActiveDocument.1">
                  <p:embed/>
                  <p:pic>
                    <p:nvPicPr>
                      <p:cNvPr id="5" name="Oggetto 4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1590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ttangolo 5" hidden="1">
            <a:extLst>
              <a:ext uri="{FF2B5EF4-FFF2-40B4-BE49-F238E27FC236}">
                <a16:creationId xmlns:a16="http://schemas.microsoft.com/office/drawing/2014/main" id="{EE248EB4-E2DC-4A5D-BB76-D2D07FDDAA7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5979" cy="16197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it-IT" sz="2400" b="1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pic>
        <p:nvPicPr>
          <p:cNvPr id="7" name="Immagine 6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F1D4D9E7-D482-90A7-A7F4-F113522AF0B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9733" y="6597062"/>
            <a:ext cx="1397998" cy="1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8525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ggetto 8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90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216" imgH="216" progId="TCLayout.ActiveDocument.1">
                  <p:embed/>
                </p:oleObj>
              </mc:Choice>
              <mc:Fallback>
                <p:oleObj name="Diapositiva think-cell" r:id="rId3" imgW="216" imgH="216" progId="TCLayout.ActiveDocument.1">
                  <p:embed/>
                  <p:pic>
                    <p:nvPicPr>
                      <p:cNvPr id="9" name="Oggetto 8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90" y="159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ottotitolo 2"/>
          <p:cNvSpPr>
            <a:spLocks noGrp="1"/>
          </p:cNvSpPr>
          <p:nvPr>
            <p:ph type="subTitle" idx="1"/>
          </p:nvPr>
        </p:nvSpPr>
        <p:spPr>
          <a:xfrm>
            <a:off x="431800" y="756698"/>
            <a:ext cx="10516592" cy="504056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6EAFD3"/>
                </a:solidFill>
              </a:defRPr>
            </a:lvl1pPr>
            <a:lvl2pPr marL="457107" indent="0" algn="ctr">
              <a:buNone/>
              <a:defRPr sz="2000"/>
            </a:lvl2pPr>
            <a:lvl3pPr marL="914213" indent="0" algn="ctr">
              <a:buNone/>
              <a:defRPr sz="1800"/>
            </a:lvl3pPr>
            <a:lvl4pPr marL="1371320" indent="0" algn="ctr">
              <a:buNone/>
              <a:defRPr sz="1600"/>
            </a:lvl4pPr>
            <a:lvl5pPr marL="1828427" indent="0" algn="ctr">
              <a:buNone/>
              <a:defRPr sz="1600"/>
            </a:lvl5pPr>
            <a:lvl6pPr marL="2285534" indent="0" algn="ctr">
              <a:buNone/>
              <a:defRPr sz="1600"/>
            </a:lvl6pPr>
            <a:lvl7pPr marL="2742640" indent="0" algn="ctr">
              <a:buNone/>
              <a:defRPr sz="1600"/>
            </a:lvl7pPr>
            <a:lvl8pPr marL="3199747" indent="0" algn="ctr">
              <a:buNone/>
              <a:defRPr sz="1600"/>
            </a:lvl8pPr>
            <a:lvl9pPr marL="3656854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31800" y="176609"/>
            <a:ext cx="10515600" cy="543595"/>
          </a:xfrm>
        </p:spPr>
        <p:txBody>
          <a:bodyPr>
            <a:normAutofit/>
          </a:bodyPr>
          <a:lstStyle>
            <a:lvl1pPr>
              <a:defRPr sz="2799">
                <a:solidFill>
                  <a:srgbClr val="319DDB"/>
                </a:solidFill>
              </a:defRPr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89AA-44F4-4775-BDA3-6B3E598FA33F}" type="datetimeFigureOut">
              <a:rPr lang="it-IT" smtClean="0"/>
              <a:t>15/10/25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A6718-B69F-4DB9-851B-EF2C23BD646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50318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ggetto 1" hidden="1">
            <a:extLst>
              <a:ext uri="{FF2B5EF4-FFF2-40B4-BE49-F238E27FC236}">
                <a16:creationId xmlns:a16="http://schemas.microsoft.com/office/drawing/2014/main" id="{E07A8AED-D19E-4CA1-B1BF-586F8702133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82911194"/>
              </p:ext>
            </p:extLst>
          </p:nvPr>
        </p:nvGraphicFramePr>
        <p:xfrm>
          <a:off x="2118" y="1590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449" imgH="448" progId="TCLayout.ActiveDocument.1">
                  <p:embed/>
                </p:oleObj>
              </mc:Choice>
              <mc:Fallback>
                <p:oleObj name="Diapositiva think-cell" r:id="rId3" imgW="449" imgH="448" progId="TCLayout.ActiveDocument.1">
                  <p:embed/>
                  <p:pic>
                    <p:nvPicPr>
                      <p:cNvPr id="2" name="Oggetto 1" hidden="1">
                        <a:extLst>
                          <a:ext uri="{FF2B5EF4-FFF2-40B4-BE49-F238E27FC236}">
                            <a16:creationId xmlns:a16="http://schemas.microsoft.com/office/drawing/2014/main" id="{E07A8AED-D19E-4CA1-B1BF-586F870213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90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"/>
          <p:cNvSpPr txBox="1">
            <a:spLocks/>
          </p:cNvSpPr>
          <p:nvPr userDrawn="1"/>
        </p:nvSpPr>
        <p:spPr bwMode="auto">
          <a:xfrm flipH="1">
            <a:off x="11731413" y="6441258"/>
            <a:ext cx="460587" cy="21544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algn="ctr" defTabSz="914217"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z="1400" smtClean="0">
                <a:solidFill>
                  <a:srgbClr val="FFFFFF"/>
                </a:solidFill>
              </a:rPr>
              <a:pPr algn="ctr" defTabSz="914217"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en-US" sz="1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3405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</p:spTree>
    <p:extLst>
      <p:ext uri="{BB962C8B-B14F-4D97-AF65-F5344CB8AC3E}">
        <p14:creationId xmlns:p14="http://schemas.microsoft.com/office/powerpoint/2010/main" val="2055085645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15601" y="593367"/>
            <a:ext cx="11360800" cy="553968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buSzPts val="2800"/>
              <a:buNone/>
              <a:defRPr/>
            </a:lvl1pPr>
            <a:lvl2pPr lvl="1" rtl="0">
              <a:spcBef>
                <a:spcPts val="0"/>
              </a:spcBef>
              <a:buSzPts val="2800"/>
              <a:buNone/>
              <a:defRPr/>
            </a:lvl2pPr>
            <a:lvl3pPr lvl="2" rtl="0">
              <a:spcBef>
                <a:spcPts val="0"/>
              </a:spcBef>
              <a:buSzPts val="2800"/>
              <a:buNone/>
              <a:defRPr/>
            </a:lvl3pPr>
            <a:lvl4pPr lvl="3" rtl="0">
              <a:spcBef>
                <a:spcPts val="0"/>
              </a:spcBef>
              <a:buSzPts val="2800"/>
              <a:buNone/>
              <a:defRPr/>
            </a:lvl4pPr>
            <a:lvl5pPr lvl="4" rtl="0">
              <a:spcBef>
                <a:spcPts val="0"/>
              </a:spcBef>
              <a:buSzPts val="2800"/>
              <a:buNone/>
              <a:defRPr/>
            </a:lvl5pPr>
            <a:lvl6pPr lvl="5" rtl="0">
              <a:spcBef>
                <a:spcPts val="0"/>
              </a:spcBef>
              <a:buSzPts val="2800"/>
              <a:buNone/>
              <a:defRPr/>
            </a:lvl6pPr>
            <a:lvl7pPr lvl="6" rtl="0">
              <a:spcBef>
                <a:spcPts val="0"/>
              </a:spcBef>
              <a:buSzPts val="2800"/>
              <a:buNone/>
              <a:defRPr/>
            </a:lvl7pPr>
            <a:lvl8pPr lvl="7" rtl="0">
              <a:spcBef>
                <a:spcPts val="0"/>
              </a:spcBef>
              <a:buSzPts val="2800"/>
              <a:buNone/>
              <a:defRPr/>
            </a:lvl8pPr>
            <a:lvl9pPr lvl="8" rtl="0">
              <a:spcBef>
                <a:spcPts val="0"/>
              </a:spcBef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15601" y="1536637"/>
            <a:ext cx="11360800" cy="430857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buSzPts val="1800"/>
              <a:buChar char="●"/>
              <a:defRPr/>
            </a:lvl1pPr>
            <a:lvl2pPr lvl="1" rtl="0">
              <a:spcBef>
                <a:spcPts val="0"/>
              </a:spcBef>
              <a:buSzPts val="1400"/>
              <a:buChar char="○"/>
              <a:defRPr/>
            </a:lvl2pPr>
            <a:lvl3pPr lvl="2" rtl="0">
              <a:spcBef>
                <a:spcPts val="0"/>
              </a:spcBef>
              <a:buSzPts val="1400"/>
              <a:buChar char="■"/>
              <a:defRPr/>
            </a:lvl3pPr>
            <a:lvl4pPr lvl="3" rtl="0">
              <a:spcBef>
                <a:spcPts val="0"/>
              </a:spcBef>
              <a:buSzPts val="1400"/>
              <a:buChar char="●"/>
              <a:defRPr/>
            </a:lvl4pPr>
            <a:lvl5pPr lvl="4" rtl="0">
              <a:spcBef>
                <a:spcPts val="0"/>
              </a:spcBef>
              <a:buSzPts val="1400"/>
              <a:buChar char="○"/>
              <a:defRPr/>
            </a:lvl5pPr>
            <a:lvl6pPr lvl="5" rtl="0">
              <a:spcBef>
                <a:spcPts val="0"/>
              </a:spcBef>
              <a:buSzPts val="1400"/>
              <a:buChar char="■"/>
              <a:defRPr/>
            </a:lvl6pPr>
            <a:lvl7pPr lvl="6" rtl="0">
              <a:spcBef>
                <a:spcPts val="0"/>
              </a:spcBef>
              <a:buSzPts val="1400"/>
              <a:buChar char="●"/>
              <a:defRPr/>
            </a:lvl7pPr>
            <a:lvl8pPr lvl="7" rtl="0">
              <a:spcBef>
                <a:spcPts val="0"/>
              </a:spcBef>
              <a:buSzPts val="1400"/>
              <a:buChar char="○"/>
              <a:defRPr/>
            </a:lvl8pPr>
            <a:lvl9pPr lvl="8" rtl="0">
              <a:spcBef>
                <a:spcPts val="0"/>
              </a:spcBef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11296612" y="6217623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 smtClean="0"/>
              <a:pPr/>
              <a:t>‹N›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083859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30398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 userDrawn="1"/>
        </p:nvPicPr>
        <p:blipFill rotWithShape="1">
          <a:blip r:embed="rId2"/>
          <a:srcRect l="1229"/>
          <a:stretch/>
        </p:blipFill>
        <p:spPr>
          <a:xfrm>
            <a:off x="0" y="-20891"/>
            <a:ext cx="12215088" cy="6878892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AEE4F1E6-B11B-4CEB-8B84-AF63F05C0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2180" y="1907055"/>
            <a:ext cx="6825735" cy="1325563"/>
          </a:xfrm>
        </p:spPr>
        <p:txBody>
          <a:bodyPr/>
          <a:lstStyle>
            <a:lvl1pPr>
              <a:defRPr sz="3999">
                <a:solidFill>
                  <a:schemeClr val="bg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60D88074-4DF8-4FBC-8C10-B4E8412292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1899" y="3429001"/>
            <a:ext cx="6826156" cy="108921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it-IT" sz="2749" dirty="0" smtClean="0">
                <a:solidFill>
                  <a:schemeClr val="bg1"/>
                </a:solidFill>
              </a:defRPr>
            </a:lvl1pPr>
            <a:lvl2pPr>
              <a:defRPr lang="it-IT" sz="2749" kern="1200" dirty="0" smtClean="0">
                <a:solidFill>
                  <a:srgbClr val="0091D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>
              <a:defRPr lang="it-IT" sz="2749" kern="1200" dirty="0" smtClean="0">
                <a:solidFill>
                  <a:srgbClr val="0091D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>
              <a:defRPr lang="it-IT" sz="2749" kern="1200" dirty="0" smtClean="0">
                <a:solidFill>
                  <a:srgbClr val="0091D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>
              <a:defRPr lang="it-IT" sz="2749" kern="1200" dirty="0">
                <a:solidFill>
                  <a:srgbClr val="0091D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0" indent="0"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CE6C6597-AC71-41EB-ABDF-3C886B02A0F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62180" y="5943462"/>
            <a:ext cx="3948392" cy="377031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it-IT" sz="1250" smtClean="0">
                <a:solidFill>
                  <a:schemeClr val="bg1"/>
                </a:solidFill>
              </a:defRPr>
            </a:lvl1pPr>
            <a:lvl2pPr>
              <a:defRPr lang="it-IT" sz="1250" smtClean="0">
                <a:solidFill>
                  <a:schemeClr val="bg1"/>
                </a:solidFill>
              </a:defRPr>
            </a:lvl2pPr>
            <a:lvl3pPr>
              <a:defRPr lang="it-IT" sz="1250" smtClean="0">
                <a:solidFill>
                  <a:schemeClr val="bg1"/>
                </a:solidFill>
              </a:defRPr>
            </a:lvl3pPr>
            <a:lvl4pPr>
              <a:defRPr lang="it-IT" sz="1250" smtClean="0">
                <a:solidFill>
                  <a:schemeClr val="bg1"/>
                </a:solidFill>
              </a:defRPr>
            </a:lvl4pPr>
            <a:lvl5pPr>
              <a:defRPr lang="it-IT" sz="1250">
                <a:solidFill>
                  <a:schemeClr val="bg1"/>
                </a:solidFill>
              </a:defRPr>
            </a:lvl5pPr>
          </a:lstStyle>
          <a:p>
            <a:pPr marL="171398" lvl="0" indent="-171398"/>
            <a:r>
              <a:rPr lang="it-IT"/>
              <a:t>Fare clic per modificare gli stili del testo dello schema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2082334-9F24-0A07-EEB2-C9ABD4E72D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97766" y="1475055"/>
            <a:ext cx="3360817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2729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137" y="194796"/>
            <a:ext cx="11520945" cy="1325563"/>
          </a:xfrm>
        </p:spPr>
        <p:txBody>
          <a:bodyPr anchor="t"/>
          <a:lstStyle>
            <a:lvl1pPr algn="l">
              <a:defRPr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4CB2E49-D551-4740-B3E5-81B7790989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5529" y="1647826"/>
            <a:ext cx="11520945" cy="4638675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34919" y="914400"/>
            <a:ext cx="11520575" cy="438150"/>
          </a:xfrm>
        </p:spPr>
        <p:txBody>
          <a:bodyPr/>
          <a:lstStyle>
            <a:lvl1pPr>
              <a:buNone/>
              <a:defRPr sz="2749">
                <a:solidFill>
                  <a:srgbClr val="0091D3"/>
                </a:solidFill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542283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37F8B59-724D-4D4D-B4FA-535E7BA26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134" y="194796"/>
            <a:ext cx="11522629" cy="1325563"/>
          </a:xfrm>
        </p:spPr>
        <p:txBody>
          <a:bodyPr vert="horz" lIns="91440" tIns="45720" rIns="91440" bIns="45720" rtlCol="0" anchor="t">
            <a:normAutofit/>
          </a:bodyPr>
          <a:lstStyle>
            <a:lvl1pPr algn="l">
              <a:defRPr lang="it-IT"/>
            </a:lvl1pPr>
          </a:lstStyle>
          <a:p>
            <a:pPr lvl="0" algn="l"/>
            <a:r>
              <a:rPr lang="it-IT"/>
              <a:t>Fare clic per modificare lo stile del titolo dello schema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7545530-FBF4-4233-95DF-B74D2CBF10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6507" y="905670"/>
            <a:ext cx="11522162" cy="752475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it-IT" sz="2748" smtClean="0">
                <a:solidFill>
                  <a:srgbClr val="0091D3"/>
                </a:solidFill>
              </a:defRPr>
            </a:lvl1pPr>
            <a:lvl2pPr>
              <a:buNone/>
              <a:defRPr lang="it-IT" sz="2748" smtClean="0">
                <a:solidFill>
                  <a:srgbClr val="0091D3"/>
                </a:solidFill>
              </a:defRPr>
            </a:lvl2pPr>
            <a:lvl3pPr>
              <a:defRPr lang="it-IT" sz="2748" smtClean="0">
                <a:solidFill>
                  <a:srgbClr val="0091D3"/>
                </a:solidFill>
              </a:defRPr>
            </a:lvl3pPr>
            <a:lvl4pPr>
              <a:defRPr lang="it-IT" sz="2748" smtClean="0">
                <a:solidFill>
                  <a:srgbClr val="0091D3"/>
                </a:solidFill>
              </a:defRPr>
            </a:lvl4pPr>
            <a:lvl5pPr>
              <a:defRPr lang="it-IT" sz="2748" smtClean="0">
                <a:solidFill>
                  <a:srgbClr val="0091D3"/>
                </a:solidFill>
              </a:defRPr>
            </a:lvl5pPr>
          </a:lstStyle>
          <a:p>
            <a:pPr marL="171382" lvl="0" indent="-171382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E461FEBD-B001-4F4B-AF8B-FE12B0A8CA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33333" y="1640215"/>
            <a:ext cx="11525337" cy="467995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it-IT" sz="2200" smtClean="0"/>
            </a:lvl1pPr>
            <a:lvl2pPr>
              <a:buNone/>
              <a:defRPr lang="it-IT" smtClean="0"/>
            </a:lvl2pPr>
            <a:lvl3pPr>
              <a:defRPr lang="it-IT" smtClean="0"/>
            </a:lvl3pPr>
            <a:lvl4pPr>
              <a:defRPr lang="it-IT" smtClean="0"/>
            </a:lvl4pPr>
            <a:lvl5pPr>
              <a:defRPr lang="it-IT" smtClean="0"/>
            </a:lvl5pPr>
          </a:lstStyle>
          <a:p>
            <a:pPr marL="171382" lvl="0" indent="-171382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6335725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7246724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6D7552C0-B8DA-5A4C-96E9-D5984EC489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4" y="0"/>
            <a:ext cx="12190413" cy="685800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7151236F-CDA0-124E-9FE4-9A1F4A8DCEB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7000"/>
          </a:blip>
          <a:stretch>
            <a:fillRect/>
          </a:stretch>
        </p:blipFill>
        <p:spPr>
          <a:xfrm>
            <a:off x="794" y="0"/>
            <a:ext cx="12190413" cy="6858000"/>
          </a:xfrm>
          <a:prstGeom prst="rect">
            <a:avLst/>
          </a:prstGeom>
        </p:spPr>
      </p:pic>
      <p:graphicFrame>
        <p:nvGraphicFramePr>
          <p:cNvPr id="5" name="Oggetto 4" hidden="1">
            <a:extLst>
              <a:ext uri="{FF2B5EF4-FFF2-40B4-BE49-F238E27FC236}">
                <a16:creationId xmlns:a16="http://schemas.microsoft.com/office/drawing/2014/main" id="{3BF03CF3-127F-4D38-8AC8-77B5073FB53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8517674"/>
              </p:ext>
            </p:extLst>
          </p:nvPr>
        </p:nvGraphicFramePr>
        <p:xfrm>
          <a:off x="794" y="794"/>
          <a:ext cx="794" cy="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5" imgW="395" imgH="394" progId="TCLayout.ActiveDocument.1">
                  <p:embed/>
                </p:oleObj>
              </mc:Choice>
              <mc:Fallback>
                <p:oleObj name="Diapositiva think-cell" r:id="rId5" imgW="395" imgH="394" progId="TCLayout.ActiveDocument.1">
                  <p:embed/>
                  <p:pic>
                    <p:nvPicPr>
                      <p:cNvPr id="5" name="Oggetto 4" hidden="1">
                        <a:extLst>
                          <a:ext uri="{FF2B5EF4-FFF2-40B4-BE49-F238E27FC236}">
                            <a16:creationId xmlns:a16="http://schemas.microsoft.com/office/drawing/2014/main" id="{3BF03CF3-127F-4D38-8AC8-77B5073FB5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4" y="794"/>
                        <a:ext cx="794" cy="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Immagine 10">
            <a:extLst>
              <a:ext uri="{FF2B5EF4-FFF2-40B4-BE49-F238E27FC236}">
                <a16:creationId xmlns:a16="http://schemas.microsoft.com/office/drawing/2014/main" id="{3045A31B-7385-BD44-90E3-8C27BE241D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alphaModFix amt="40000"/>
          </a:blip>
          <a:srcRect l="6680" t="13645" r="4340" b="6072"/>
          <a:stretch/>
        </p:blipFill>
        <p:spPr>
          <a:xfrm>
            <a:off x="-18142" y="0"/>
            <a:ext cx="12220409" cy="6840000"/>
          </a:xfrm>
          <a:prstGeom prst="rect">
            <a:avLst/>
          </a:prstGeom>
        </p:spPr>
      </p:pic>
      <p:pic>
        <p:nvPicPr>
          <p:cNvPr id="12" name="Picture 5" descr="TeamSystem-logo-bianco.png">
            <a:extLst>
              <a:ext uri="{FF2B5EF4-FFF2-40B4-BE49-F238E27FC236}">
                <a16:creationId xmlns:a16="http://schemas.microsoft.com/office/drawing/2014/main" id="{2186C0B4-FD20-7D4C-BB92-BE4E2E733C6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8117" y="6463049"/>
            <a:ext cx="1114055" cy="204128"/>
          </a:xfrm>
          <a:prstGeom prst="rect">
            <a:avLst/>
          </a:prstGeom>
        </p:spPr>
      </p:pic>
      <p:pic>
        <p:nvPicPr>
          <p:cNvPr id="7" name="Immagine 6" descr="banda istituzionale.jpg">
            <a:extLst>
              <a:ext uri="{FF2B5EF4-FFF2-40B4-BE49-F238E27FC236}">
                <a16:creationId xmlns:a16="http://schemas.microsoft.com/office/drawing/2014/main" id="{4BAA2300-EE2C-C247-AE33-8077A7E46C51}"/>
              </a:ext>
            </a:extLst>
          </p:cNvPr>
          <p:cNvPicPr>
            <a:picLocks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755874"/>
            <a:ext cx="12202411" cy="108000"/>
          </a:xfrm>
          <a:prstGeom prst="rect">
            <a:avLst/>
          </a:prstGeom>
        </p:spPr>
      </p:pic>
      <p:sp>
        <p:nvSpPr>
          <p:cNvPr id="13" name="Titolo 1">
            <a:extLst>
              <a:ext uri="{FF2B5EF4-FFF2-40B4-BE49-F238E27FC236}">
                <a16:creationId xmlns:a16="http://schemas.microsoft.com/office/drawing/2014/main" id="{C18452D2-1E14-374B-AFD4-B473E8B1D4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907" y="450000"/>
            <a:ext cx="11118357" cy="1142352"/>
          </a:xfrm>
        </p:spPr>
        <p:txBody>
          <a:bodyPr vert="horz" lIns="0" tIns="0" rIns="0" bIns="0" anchor="t">
            <a:noAutofit/>
          </a:bodyPr>
          <a:lstStyle>
            <a:lvl1pPr algn="l">
              <a:lnSpc>
                <a:spcPts val="2898"/>
              </a:lnSpc>
              <a:defRPr sz="2698">
                <a:solidFill>
                  <a:schemeClr val="bg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4221124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290655CA-B4A2-8A78-9674-7EAD7EBDA7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9733" y="6597062"/>
            <a:ext cx="1397998" cy="1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384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138" y="194796"/>
            <a:ext cx="11520945" cy="1325563"/>
          </a:xfrm>
        </p:spPr>
        <p:txBody>
          <a:bodyPr anchor="t"/>
          <a:lstStyle>
            <a:lvl1pPr algn="l">
              <a:defRPr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4CB2E49-D551-4740-B3E5-81B7790989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5529" y="1647827"/>
            <a:ext cx="11520945" cy="4638675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34919" y="914400"/>
            <a:ext cx="11520575" cy="438150"/>
          </a:xfrm>
        </p:spPr>
        <p:txBody>
          <a:bodyPr/>
          <a:lstStyle>
            <a:lvl1pPr>
              <a:buNone/>
              <a:defRPr sz="2747">
                <a:solidFill>
                  <a:srgbClr val="0091D3"/>
                </a:solidFill>
              </a:defRPr>
            </a:lvl1pPr>
            <a:lvl2pPr>
              <a:defRPr sz="2747">
                <a:solidFill>
                  <a:srgbClr val="0091D3"/>
                </a:solidFill>
              </a:defRPr>
            </a:lvl2pPr>
            <a:lvl3pPr>
              <a:defRPr sz="2747">
                <a:solidFill>
                  <a:srgbClr val="0091D3"/>
                </a:solidFill>
              </a:defRPr>
            </a:lvl3pPr>
            <a:lvl4pPr>
              <a:defRPr sz="2747">
                <a:solidFill>
                  <a:srgbClr val="0091D3"/>
                </a:solidFill>
              </a:defRPr>
            </a:lvl4pPr>
            <a:lvl5pPr>
              <a:defRPr sz="2747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0545211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6D7552C0-B8DA-5A4C-96E9-D5984EC489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4" y="0"/>
            <a:ext cx="12190413" cy="685800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1CF9FAED-A7BA-4C45-94EC-CBF009228F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40000"/>
          </a:blip>
          <a:srcRect l="6680" t="13645" r="4340" b="6072"/>
          <a:stretch/>
        </p:blipFill>
        <p:spPr>
          <a:xfrm>
            <a:off x="0" y="0"/>
            <a:ext cx="12220409" cy="6840000"/>
          </a:xfrm>
          <a:prstGeom prst="rect">
            <a:avLst/>
          </a:prstGeom>
        </p:spPr>
      </p:pic>
      <p:pic>
        <p:nvPicPr>
          <p:cNvPr id="12" name="Picture 5" descr="TeamSystem-logo-bianco.png">
            <a:extLst>
              <a:ext uri="{FF2B5EF4-FFF2-40B4-BE49-F238E27FC236}">
                <a16:creationId xmlns:a16="http://schemas.microsoft.com/office/drawing/2014/main" id="{2186C0B4-FD20-7D4C-BB92-BE4E2E733C6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8117" y="6463049"/>
            <a:ext cx="1114055" cy="204128"/>
          </a:xfrm>
          <a:prstGeom prst="rect">
            <a:avLst/>
          </a:prstGeom>
        </p:spPr>
      </p:pic>
      <p:graphicFrame>
        <p:nvGraphicFramePr>
          <p:cNvPr id="5" name="Oggetto 4" hidden="1">
            <a:extLst>
              <a:ext uri="{FF2B5EF4-FFF2-40B4-BE49-F238E27FC236}">
                <a16:creationId xmlns:a16="http://schemas.microsoft.com/office/drawing/2014/main" id="{3BF03CF3-127F-4D38-8AC8-77B5073FB53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28799660"/>
              </p:ext>
            </p:extLst>
          </p:nvPr>
        </p:nvGraphicFramePr>
        <p:xfrm>
          <a:off x="794" y="794"/>
          <a:ext cx="794" cy="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6" imgW="395" imgH="394" progId="TCLayout.ActiveDocument.1">
                  <p:embed/>
                </p:oleObj>
              </mc:Choice>
              <mc:Fallback>
                <p:oleObj name="Diapositiva think-cell" r:id="rId6" imgW="395" imgH="394" progId="TCLayout.ActiveDocument.1">
                  <p:embed/>
                  <p:pic>
                    <p:nvPicPr>
                      <p:cNvPr id="5" name="Oggetto 4" hidden="1">
                        <a:extLst>
                          <a:ext uri="{FF2B5EF4-FFF2-40B4-BE49-F238E27FC236}">
                            <a16:creationId xmlns:a16="http://schemas.microsoft.com/office/drawing/2014/main" id="{3BF03CF3-127F-4D38-8AC8-77B5073FB5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4" y="794"/>
                        <a:ext cx="794" cy="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magine 6" descr="banda istituzionale.jpg">
            <a:extLst>
              <a:ext uri="{FF2B5EF4-FFF2-40B4-BE49-F238E27FC236}">
                <a16:creationId xmlns:a16="http://schemas.microsoft.com/office/drawing/2014/main" id="{4BAA2300-EE2C-C247-AE33-8077A7E46C51}"/>
              </a:ext>
            </a:extLst>
          </p:cNvPr>
          <p:cNvPicPr>
            <a:picLocks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755874"/>
            <a:ext cx="12202411" cy="108000"/>
          </a:xfrm>
          <a:prstGeom prst="rect">
            <a:avLst/>
          </a:prstGeom>
        </p:spPr>
      </p:pic>
      <p:sp>
        <p:nvSpPr>
          <p:cNvPr id="13" name="Titolo 1">
            <a:extLst>
              <a:ext uri="{FF2B5EF4-FFF2-40B4-BE49-F238E27FC236}">
                <a16:creationId xmlns:a16="http://schemas.microsoft.com/office/drawing/2014/main" id="{C18452D2-1E14-374B-AFD4-B473E8B1D4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907" y="450000"/>
            <a:ext cx="11118357" cy="1142352"/>
          </a:xfrm>
        </p:spPr>
        <p:txBody>
          <a:bodyPr vert="horz" lIns="0" tIns="0" rIns="0" bIns="0" anchor="t">
            <a:noAutofit/>
          </a:bodyPr>
          <a:lstStyle>
            <a:lvl1pPr algn="l">
              <a:lnSpc>
                <a:spcPts val="2898"/>
              </a:lnSpc>
              <a:defRPr sz="2698">
                <a:solidFill>
                  <a:schemeClr val="bg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001354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6D7552C0-B8DA-5A4C-96E9-D5984EC489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4" y="0"/>
            <a:ext cx="12190413" cy="685800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1CF9FAED-A7BA-4C45-94EC-CBF009228F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40000"/>
          </a:blip>
          <a:srcRect l="6680" t="13645" r="4340" b="6072"/>
          <a:stretch/>
        </p:blipFill>
        <p:spPr>
          <a:xfrm>
            <a:off x="0" y="0"/>
            <a:ext cx="12220409" cy="6840000"/>
          </a:xfrm>
          <a:prstGeom prst="rect">
            <a:avLst/>
          </a:prstGeom>
        </p:spPr>
      </p:pic>
      <p:pic>
        <p:nvPicPr>
          <p:cNvPr id="12" name="Picture 5" descr="TeamSystem-logo-bianco.png">
            <a:extLst>
              <a:ext uri="{FF2B5EF4-FFF2-40B4-BE49-F238E27FC236}">
                <a16:creationId xmlns:a16="http://schemas.microsoft.com/office/drawing/2014/main" id="{2186C0B4-FD20-7D4C-BB92-BE4E2E733C6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8117" y="6463049"/>
            <a:ext cx="1114055" cy="204128"/>
          </a:xfrm>
          <a:prstGeom prst="rect">
            <a:avLst/>
          </a:prstGeom>
        </p:spPr>
      </p:pic>
      <p:graphicFrame>
        <p:nvGraphicFramePr>
          <p:cNvPr id="5" name="Oggetto 4" hidden="1">
            <a:extLst>
              <a:ext uri="{FF2B5EF4-FFF2-40B4-BE49-F238E27FC236}">
                <a16:creationId xmlns:a16="http://schemas.microsoft.com/office/drawing/2014/main" id="{3BF03CF3-127F-4D38-8AC8-77B5073FB53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96994723"/>
              </p:ext>
            </p:extLst>
          </p:nvPr>
        </p:nvGraphicFramePr>
        <p:xfrm>
          <a:off x="794" y="794"/>
          <a:ext cx="794" cy="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6" imgW="395" imgH="394" progId="TCLayout.ActiveDocument.1">
                  <p:embed/>
                </p:oleObj>
              </mc:Choice>
              <mc:Fallback>
                <p:oleObj name="Diapositiva think-cell" r:id="rId6" imgW="395" imgH="394" progId="TCLayout.ActiveDocument.1">
                  <p:embed/>
                  <p:pic>
                    <p:nvPicPr>
                      <p:cNvPr id="5" name="Oggetto 4" hidden="1">
                        <a:extLst>
                          <a:ext uri="{FF2B5EF4-FFF2-40B4-BE49-F238E27FC236}">
                            <a16:creationId xmlns:a16="http://schemas.microsoft.com/office/drawing/2014/main" id="{3BF03CF3-127F-4D38-8AC8-77B5073FB5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4" y="794"/>
                        <a:ext cx="794" cy="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magine 6" descr="banda istituzionale.jpg">
            <a:extLst>
              <a:ext uri="{FF2B5EF4-FFF2-40B4-BE49-F238E27FC236}">
                <a16:creationId xmlns:a16="http://schemas.microsoft.com/office/drawing/2014/main" id="{4BAA2300-EE2C-C247-AE33-8077A7E46C51}"/>
              </a:ext>
            </a:extLst>
          </p:cNvPr>
          <p:cNvPicPr>
            <a:picLocks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755874"/>
            <a:ext cx="12202411" cy="108000"/>
          </a:xfrm>
          <a:prstGeom prst="rect">
            <a:avLst/>
          </a:prstGeom>
        </p:spPr>
      </p:pic>
      <p:sp>
        <p:nvSpPr>
          <p:cNvPr id="13" name="Titolo 1">
            <a:extLst>
              <a:ext uri="{FF2B5EF4-FFF2-40B4-BE49-F238E27FC236}">
                <a16:creationId xmlns:a16="http://schemas.microsoft.com/office/drawing/2014/main" id="{C18452D2-1E14-374B-AFD4-B473E8B1D4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907" y="450000"/>
            <a:ext cx="11118357" cy="1142352"/>
          </a:xfrm>
        </p:spPr>
        <p:txBody>
          <a:bodyPr vert="horz" lIns="0" tIns="0" rIns="0" bIns="0" anchor="t">
            <a:noAutofit/>
          </a:bodyPr>
          <a:lstStyle>
            <a:lvl1pPr algn="l">
              <a:lnSpc>
                <a:spcPts val="2898"/>
              </a:lnSpc>
              <a:defRPr sz="2698">
                <a:solidFill>
                  <a:schemeClr val="bg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5111261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9480CC22-16D5-4AC9-B48C-43A888589F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77575" y="6524268"/>
            <a:ext cx="801644" cy="268279"/>
          </a:xfrm>
          <a:prstGeom prst="rect">
            <a:avLst/>
          </a:prstGeom>
        </p:spPr>
      </p:pic>
      <p:sp>
        <p:nvSpPr>
          <p:cNvPr id="16" name="Segnaposto testo 3">
            <a:extLst>
              <a:ext uri="{FF2B5EF4-FFF2-40B4-BE49-F238E27FC236}">
                <a16:creationId xmlns:a16="http://schemas.microsoft.com/office/drawing/2014/main" id="{B8AC0E53-A5D3-4511-A0CA-0CE6F1F1BA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4133" y="885826"/>
            <a:ext cx="11645087" cy="644358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it-IT" sz="2500" dirty="0" smtClean="0">
                <a:solidFill>
                  <a:srgbClr val="0091D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17" name="Titolo 1">
            <a:extLst>
              <a:ext uri="{FF2B5EF4-FFF2-40B4-BE49-F238E27FC236}">
                <a16:creationId xmlns:a16="http://schemas.microsoft.com/office/drawing/2014/main" id="{A477FF0F-8E31-45E4-8251-DE018D1CC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1" y="137865"/>
            <a:ext cx="11650619" cy="656945"/>
          </a:xfrm>
        </p:spPr>
        <p:txBody>
          <a:bodyPr vert="horz" lIns="91440" tIns="45720" rIns="91440" bIns="45720" rtlCol="0" anchor="t">
            <a:noAutofit/>
          </a:bodyPr>
          <a:lstStyle>
            <a:lvl1pPr algn="l">
              <a:defRPr kumimoji="0" lang="it-IT" sz="3499" b="1" i="0" u="none" strike="noStrike" kern="1200" cap="none" spc="0" normalizeH="0" baseline="0" dirty="0">
                <a:ln>
                  <a:noFill/>
                </a:ln>
                <a:solidFill>
                  <a:srgbClr val="0091D3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l"/>
            <a:r>
              <a:rPr lang="it-IT"/>
              <a:t>Fare clic per modificare lo stile del titolo dello schema</a:t>
            </a:r>
          </a:p>
        </p:txBody>
      </p:sp>
      <p:sp>
        <p:nvSpPr>
          <p:cNvPr id="18" name="Segnaposto testo 5">
            <a:extLst>
              <a:ext uri="{FF2B5EF4-FFF2-40B4-BE49-F238E27FC236}">
                <a16:creationId xmlns:a16="http://schemas.microsoft.com/office/drawing/2014/main" id="{3A29E415-CB8F-406D-9FB5-F8001F4CA3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8600" y="1530184"/>
            <a:ext cx="11645086" cy="4905704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it-IT" sz="200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 lang="it-IT" smtClean="0"/>
            </a:lvl2pPr>
            <a:lvl3pPr>
              <a:defRPr lang="it-IT" smtClean="0"/>
            </a:lvl3pPr>
            <a:lvl4pPr>
              <a:defRPr lang="it-IT" smtClean="0"/>
            </a:lvl4pPr>
            <a:lvl5pPr>
              <a:defRPr lang="it-IT" smtClean="0"/>
            </a:lvl5pPr>
          </a:lstStyle>
          <a:p>
            <a:pPr marL="342831" lvl="0" indent="-342831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13269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246D528F-ADC4-4599-A842-850D30FEBF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151120"/>
            <a:ext cx="12192000" cy="1706880"/>
          </a:xfrm>
          <a:prstGeom prst="rect">
            <a:avLst/>
          </a:prstGeom>
        </p:spPr>
      </p:pic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60585" y="6501342"/>
            <a:ext cx="4954465" cy="360000"/>
          </a:xfrm>
          <a:prstGeom prst="rect">
            <a:avLst/>
          </a:prstGeom>
        </p:spPr>
        <p:txBody>
          <a:bodyPr anchor="ctr"/>
          <a:lstStyle>
            <a:lvl1pPr algn="l">
              <a:defRPr lang="it-IT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/>
              <a:t>Indicare l'argomento in agenda: es. Anagrafiche e Tabelle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2000" y="6529917"/>
            <a:ext cx="408848" cy="360000"/>
          </a:xfrm>
          <a:prstGeom prst="rect">
            <a:avLst/>
          </a:prstGeom>
        </p:spPr>
        <p:txBody>
          <a:bodyPr anchor="ctr"/>
          <a:lstStyle>
            <a:lvl1pPr algn="r">
              <a:defRPr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EBDE989-66B2-49DB-B6D1-79887ECF7D8D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480CC22-16D5-4AC9-B48C-43A888589F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77575" y="6524268"/>
            <a:ext cx="801644" cy="268279"/>
          </a:xfrm>
          <a:prstGeom prst="rect">
            <a:avLst/>
          </a:prstGeom>
        </p:spPr>
      </p:pic>
      <p:sp>
        <p:nvSpPr>
          <p:cNvPr id="16" name="Segnaposto testo 3">
            <a:extLst>
              <a:ext uri="{FF2B5EF4-FFF2-40B4-BE49-F238E27FC236}">
                <a16:creationId xmlns:a16="http://schemas.microsoft.com/office/drawing/2014/main" id="{B8AC0E53-A5D3-4511-A0CA-0CE6F1F1BA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4133" y="885826"/>
            <a:ext cx="11645087" cy="644358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it-IT" sz="2500" dirty="0" smtClean="0">
                <a:solidFill>
                  <a:srgbClr val="0091D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17" name="Titolo 1">
            <a:extLst>
              <a:ext uri="{FF2B5EF4-FFF2-40B4-BE49-F238E27FC236}">
                <a16:creationId xmlns:a16="http://schemas.microsoft.com/office/drawing/2014/main" id="{A477FF0F-8E31-45E4-8251-DE018D1CC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1" y="137865"/>
            <a:ext cx="11650619" cy="656945"/>
          </a:xfrm>
        </p:spPr>
        <p:txBody>
          <a:bodyPr vert="horz" lIns="91440" tIns="45720" rIns="91440" bIns="45720" rtlCol="0" anchor="t">
            <a:noAutofit/>
          </a:bodyPr>
          <a:lstStyle>
            <a:lvl1pPr algn="l">
              <a:defRPr kumimoji="0" lang="it-IT" sz="3499" b="1" i="0" u="none" strike="noStrike" kern="1200" cap="none" spc="0" normalizeH="0" baseline="0" dirty="0">
                <a:ln>
                  <a:noFill/>
                </a:ln>
                <a:solidFill>
                  <a:srgbClr val="0091D3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l"/>
            <a:r>
              <a:rPr lang="it-IT"/>
              <a:t>Fare clic per modificare lo stile del titolo dello schema</a:t>
            </a:r>
          </a:p>
        </p:txBody>
      </p:sp>
      <p:sp>
        <p:nvSpPr>
          <p:cNvPr id="18" name="Segnaposto testo 5">
            <a:extLst>
              <a:ext uri="{FF2B5EF4-FFF2-40B4-BE49-F238E27FC236}">
                <a16:creationId xmlns:a16="http://schemas.microsoft.com/office/drawing/2014/main" id="{3A29E415-CB8F-406D-9FB5-F8001F4CA3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8600" y="1530184"/>
            <a:ext cx="11645086" cy="4905704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it-IT" sz="200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 lang="it-IT" smtClean="0"/>
            </a:lvl2pPr>
            <a:lvl3pPr>
              <a:defRPr lang="it-IT" smtClean="0"/>
            </a:lvl3pPr>
            <a:lvl4pPr>
              <a:defRPr lang="it-IT" smtClean="0"/>
            </a:lvl4pPr>
            <a:lvl5pPr>
              <a:defRPr lang="it-IT" smtClean="0"/>
            </a:lvl5pPr>
          </a:lstStyle>
          <a:p>
            <a:pPr marL="342831" lvl="0" indent="-342831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1586315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avigat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5DC7EC7E-4712-314F-A6E0-412A01F890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587" y="0"/>
            <a:ext cx="12190413" cy="6858000"/>
          </a:xfrm>
          <a:prstGeom prst="rect">
            <a:avLst/>
          </a:prstGeom>
        </p:spPr>
      </p:pic>
      <p:sp>
        <p:nvSpPr>
          <p:cNvPr id="3" name="Titolo 1">
            <a:extLst>
              <a:ext uri="{FF2B5EF4-FFF2-40B4-BE49-F238E27FC236}">
                <a16:creationId xmlns:a16="http://schemas.microsoft.com/office/drawing/2014/main" id="{89B48C5B-8C14-1346-8577-7F89703B0D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3" y="314716"/>
            <a:ext cx="4804823" cy="35234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>
              <a:defRPr lang="it-IT" sz="1800">
                <a:solidFill>
                  <a:schemeClr val="bg1"/>
                </a:solidFill>
              </a:defRPr>
            </a:lvl1pPr>
          </a:lstStyle>
          <a:p>
            <a:pPr lvl="0" algn="l"/>
            <a:r>
              <a:rPr lang="it-IT"/>
              <a:t>Titolo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DF7AFE1-F9A4-9347-8D68-2558FCB327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9442" y="352373"/>
            <a:ext cx="1555547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129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6" y="194797"/>
            <a:ext cx="11520945" cy="601362"/>
          </a:xfrm>
          <a:prstGeom prst="rect">
            <a:avLst/>
          </a:prstGeom>
        </p:spPr>
        <p:txBody>
          <a:bodyPr anchor="t"/>
          <a:lstStyle>
            <a:lvl1pPr algn="l">
              <a:defRPr sz="3499"/>
            </a:lvl1pPr>
          </a:lstStyle>
          <a:p>
            <a:r>
              <a:rPr lang="it-IT"/>
              <a:t>Titolo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4CB2E49-D551-4740-B3E5-81B7790989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7" y="1647825"/>
            <a:ext cx="11520945" cy="46386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it-IT"/>
              <a:t>testo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34919" y="843457"/>
            <a:ext cx="11520575" cy="449318"/>
          </a:xfrm>
          <a:prstGeom prst="rect">
            <a:avLst/>
          </a:prstGeom>
        </p:spPr>
        <p:txBody>
          <a:bodyPr/>
          <a:lstStyle>
            <a:lvl1pPr>
              <a:buNone/>
              <a:defRPr sz="2500">
                <a:solidFill>
                  <a:srgbClr val="0091D3"/>
                </a:solidFill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37615649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cor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0FAAC19D-95FF-0740-A9E9-74AD8F5B2E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680913"/>
            <a:ext cx="11428512" cy="45212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6" y="194797"/>
            <a:ext cx="11520945" cy="601362"/>
          </a:xfrm>
          <a:prstGeom prst="rect">
            <a:avLst/>
          </a:prstGeom>
        </p:spPr>
        <p:txBody>
          <a:bodyPr anchor="t"/>
          <a:lstStyle>
            <a:lvl1pPr algn="l">
              <a:defRPr sz="3499"/>
            </a:lvl1pPr>
          </a:lstStyle>
          <a:p>
            <a:r>
              <a:rPr lang="it-IT"/>
              <a:t>Titolo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34919" y="843457"/>
            <a:ext cx="11520575" cy="449318"/>
          </a:xfrm>
          <a:prstGeom prst="rect">
            <a:avLst/>
          </a:prstGeom>
        </p:spPr>
        <p:txBody>
          <a:bodyPr/>
          <a:lstStyle>
            <a:lvl1pPr>
              <a:buNone/>
              <a:defRPr sz="2500">
                <a:solidFill>
                  <a:srgbClr val="0091D3"/>
                </a:solidFill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8203920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BDCE7678-2815-FE49-AC6F-4E8068FD19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9599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BDCE7678-2815-FE49-AC6F-4E8068FD19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587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390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gnaposto testo 9"/>
          <p:cNvSpPr>
            <a:spLocks noGrp="1"/>
          </p:cNvSpPr>
          <p:nvPr>
            <p:ph type="body" sz="quarter" idx="13"/>
          </p:nvPr>
        </p:nvSpPr>
        <p:spPr>
          <a:xfrm>
            <a:off x="380471" y="253472"/>
            <a:ext cx="8323262" cy="4159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>
                <a:solidFill>
                  <a:srgbClr val="3B414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09" indent="0">
              <a:buNone/>
              <a:defRPr sz="2400" b="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914217" indent="0">
              <a:buNone/>
              <a:defRPr sz="2400" b="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371326" indent="0">
              <a:buNone/>
              <a:defRPr sz="2400" b="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1828434" indent="0">
              <a:buNone/>
              <a:defRPr sz="2400" b="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12" name="Segnaposto testo 11"/>
          <p:cNvSpPr>
            <a:spLocks noGrp="1"/>
          </p:cNvSpPr>
          <p:nvPr>
            <p:ph type="body" sz="quarter" idx="14"/>
          </p:nvPr>
        </p:nvSpPr>
        <p:spPr>
          <a:xfrm>
            <a:off x="380471" y="669397"/>
            <a:ext cx="8323262" cy="3381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09" indent="0">
              <a:buNone/>
              <a:defRPr sz="160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914217" indent="0">
              <a:buNone/>
              <a:defRPr sz="140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371326" indent="0">
              <a:buNone/>
              <a:defRPr sz="120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1828434" indent="0">
              <a:buNone/>
              <a:defRPr sz="120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cxnSp>
        <p:nvCxnSpPr>
          <p:cNvPr id="15" name="Connettore 1 14"/>
          <p:cNvCxnSpPr/>
          <p:nvPr userDrawn="1"/>
        </p:nvCxnSpPr>
        <p:spPr>
          <a:xfrm>
            <a:off x="346869" y="1075267"/>
            <a:ext cx="11498262" cy="0"/>
          </a:xfrm>
          <a:prstGeom prst="line">
            <a:avLst/>
          </a:prstGeom>
          <a:ln w="9525">
            <a:solidFill>
              <a:srgbClr val="EA51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1 15"/>
          <p:cNvCxnSpPr/>
          <p:nvPr userDrawn="1"/>
        </p:nvCxnSpPr>
        <p:spPr>
          <a:xfrm>
            <a:off x="346869" y="6172200"/>
            <a:ext cx="11498262" cy="0"/>
          </a:xfrm>
          <a:prstGeom prst="line">
            <a:avLst/>
          </a:prstGeom>
          <a:ln w="9525">
            <a:solidFill>
              <a:srgbClr val="264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56284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o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BDCE7678-2815-FE49-AC6F-4E8068FD19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587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003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ggetto 4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9" y="1590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270" imgH="270" progId="TCLayout.ActiveDocument.1">
                  <p:embed/>
                </p:oleObj>
              </mc:Choice>
              <mc:Fallback>
                <p:oleObj name="Diapositiva think-cell" r:id="rId4" imgW="270" imgH="270" progId="TCLayout.ActiveDocument.1">
                  <p:embed/>
                  <p:pic>
                    <p:nvPicPr>
                      <p:cNvPr id="5" name="Oggetto 4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1590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ttangolo 5" hidden="1">
            <a:extLst>
              <a:ext uri="{FF2B5EF4-FFF2-40B4-BE49-F238E27FC236}">
                <a16:creationId xmlns:a16="http://schemas.microsoft.com/office/drawing/2014/main" id="{EE248EB4-E2DC-4A5D-BB76-D2D07FDDAA7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5979" cy="16197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it-IT" sz="2400" b="1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0"/>
          </p:nvPr>
        </p:nvSpPr>
        <p:spPr>
          <a:xfrm>
            <a:off x="3003304" y="644826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1"/>
          </p:nvPr>
        </p:nvSpPr>
        <p:spPr>
          <a:xfrm>
            <a:off x="8737600" y="6448262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8CA6FE0-3E46-416A-9FC6-79058FA805F5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‹N›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7918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 magen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E06B0B39-F2FD-F27E-135F-5145656DF4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2"/>
            <a:ext cx="12191207" cy="6858447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89BE10BD-238F-889B-0318-DE173AE49B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6458" t="8585" r="6458" b="3414"/>
          <a:stretch/>
        </p:blipFill>
        <p:spPr>
          <a:xfrm>
            <a:off x="4758968" y="0"/>
            <a:ext cx="7433032" cy="6534000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74DEBC8A-95D0-3398-5DAF-95EC923739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378000"/>
            <a:ext cx="12192000" cy="4800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3A095277-D41D-9BFA-48F9-A7C99FFA199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611406" y="6559122"/>
            <a:ext cx="1108633" cy="205793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7EC2B735-D5B0-D8A0-A1D0-34101C6CE2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26813" y="4619906"/>
            <a:ext cx="1102751" cy="1101671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1C1E02FC-67DA-0181-6552-F7D8E3CFB88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68059" y="920440"/>
            <a:ext cx="546135" cy="545601"/>
          </a:xfrm>
          <a:prstGeom prst="rect">
            <a:avLst/>
          </a:prstGeom>
        </p:spPr>
      </p:pic>
      <p:sp>
        <p:nvSpPr>
          <p:cNvPr id="4" name="Titolo 12">
            <a:extLst>
              <a:ext uri="{FF2B5EF4-FFF2-40B4-BE49-F238E27FC236}">
                <a16:creationId xmlns:a16="http://schemas.microsoft.com/office/drawing/2014/main" id="{900C9FA0-A8D3-5712-AAF1-EABD6EE5B66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52915" y="1483595"/>
            <a:ext cx="5664000" cy="127214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3733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it-IT"/>
              <a:t>Titolo presentazione con font </a:t>
            </a:r>
            <a:r>
              <a:rPr lang="it-IT" err="1"/>
              <a:t>roboto</a:t>
            </a:r>
            <a:r>
              <a:rPr lang="it-IT"/>
              <a:t> 28pt</a:t>
            </a:r>
          </a:p>
        </p:txBody>
      </p:sp>
      <p:sp>
        <p:nvSpPr>
          <p:cNvPr id="5" name="Segnaposto testo 16">
            <a:extLst>
              <a:ext uri="{FF2B5EF4-FFF2-40B4-BE49-F238E27FC236}">
                <a16:creationId xmlns:a16="http://schemas.microsoft.com/office/drawing/2014/main" id="{F02C3ADA-A7C9-FBA4-9D6D-A66BEAA14777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52915" y="3109585"/>
            <a:ext cx="5664000" cy="486833"/>
          </a:xfrm>
          <a:prstGeom prst="rect">
            <a:avLst/>
          </a:prstGeom>
        </p:spPr>
        <p:txBody>
          <a:bodyPr/>
          <a:lstStyle>
            <a:lvl1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5pPr>
          </a:lstStyle>
          <a:p>
            <a:pPr marL="0" indent="0" algn="l" defTabSz="171416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it-IT" sz="2133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Sottotitolo font </a:t>
            </a:r>
            <a:r>
              <a:rPr lang="it-IT" sz="2133" b="0" kern="1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roboto</a:t>
            </a:r>
            <a:r>
              <a:rPr lang="it-IT" sz="2133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16pt</a:t>
            </a:r>
          </a:p>
          <a:p>
            <a:pPr lvl="4"/>
            <a:endParaRPr lang="it-IT"/>
          </a:p>
        </p:txBody>
      </p:sp>
      <p:sp>
        <p:nvSpPr>
          <p:cNvPr id="7" name="Segnaposto testo 22">
            <a:extLst>
              <a:ext uri="{FF2B5EF4-FFF2-40B4-BE49-F238E27FC236}">
                <a16:creationId xmlns:a16="http://schemas.microsoft.com/office/drawing/2014/main" id="{2DFE7FCE-4DBB-B455-D4CA-B5D06D72E393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52915" y="5988758"/>
            <a:ext cx="5664000" cy="378884"/>
          </a:xfrm>
          <a:prstGeom prst="rect">
            <a:avLst/>
          </a:prstGeom>
        </p:spPr>
        <p:txBody>
          <a:bodyPr/>
          <a:lstStyle>
            <a:lvl1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5pPr>
          </a:lstStyle>
          <a:p>
            <a:pPr marL="128562" indent="-128562" algn="l" defTabSz="171416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it-IT" sz="1200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Data presentazione font </a:t>
            </a:r>
            <a:r>
              <a:rPr lang="it-IT" sz="1200" b="0" kern="1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roboto</a:t>
            </a:r>
            <a:r>
              <a:rPr lang="it-IT" sz="1200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9pt</a:t>
            </a:r>
          </a:p>
        </p:txBody>
      </p:sp>
      <p:pic>
        <p:nvPicPr>
          <p:cNvPr id="8" name="Immagine 7" descr="Immagine che contiene Carattere, testo, Elementi grafici, logo&#10;&#10;Descrizione generata automaticamente">
            <a:extLst>
              <a:ext uri="{FF2B5EF4-FFF2-40B4-BE49-F238E27FC236}">
                <a16:creationId xmlns:a16="http://schemas.microsoft.com/office/drawing/2014/main" id="{CF3DC808-933D-F1CF-794B-4A0C1C8AB68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86440" y="490359"/>
            <a:ext cx="3217297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429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4CB2E49-D551-4740-B3E5-81B7790989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11521555" cy="463708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</p:spTree>
    <p:extLst>
      <p:ext uri="{BB962C8B-B14F-4D97-AF65-F5344CB8AC3E}">
        <p14:creationId xmlns:p14="http://schemas.microsoft.com/office/powerpoint/2010/main" val="3466673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Pentag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2C98C23-3791-E26D-2EE3-31857BF13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31028" y="1394824"/>
            <a:ext cx="4450193" cy="431592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7EE486F9-8683-B926-CEB1-9119FE29DE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53515" y="801687"/>
            <a:ext cx="1033181" cy="100200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A51B6E36-5F6C-22C9-9049-0FCCA28C9A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5207" y="4681038"/>
            <a:ext cx="451723" cy="438093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EDCE0A37-09AF-7DF9-3FB8-E743F5C5C8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39988589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Romb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83469C13-1F8F-09CF-71C2-6AA181CEF0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194498" y="2908485"/>
            <a:ext cx="5909281" cy="2892375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A8B31487-EA2C-215C-1706-E036E0452D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855820" y="2130426"/>
            <a:ext cx="1771683" cy="867172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C07247AF-5BB9-9EE5-C8F8-C5A3D73BC2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2631" y="3103817"/>
            <a:ext cx="740245" cy="362323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FFBF25EF-7A78-8F82-EFCA-4E25A270FE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1205954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Quad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CFE93C6-9B6A-AA4A-310B-F5828EFFB9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055722" y="1566354"/>
            <a:ext cx="3885693" cy="3881381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EDF89A6-E378-880F-C778-5CE74590C9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828661" y="1678635"/>
            <a:ext cx="1816907" cy="1814891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CB82438A-1B70-11E9-4DF3-A2549D9B1E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209989" y="4119197"/>
            <a:ext cx="906260" cy="90525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F0B7FF1E-3D09-4B5E-01E7-0884D4E4C35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422930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Cerch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343B8B7D-263D-0476-179F-8DB02D39C8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153475" y="1311626"/>
            <a:ext cx="4774991" cy="4769689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E1296727-9994-E7EB-2844-A0C609A5AD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095207" y="1733550"/>
            <a:ext cx="1058268" cy="1057093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66D87463-61FF-8108-F87C-1236ED3C67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290928" y="4946024"/>
            <a:ext cx="405321" cy="404872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9E3CA8A7-EDDD-D8D9-FA08-179723A10F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871652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Triang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48E1989C-A785-D035-C134-5BB8CF9D6C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0800000">
            <a:off x="8097125" y="1647824"/>
            <a:ext cx="4094875" cy="471880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74058A72-0FBA-FD5D-ADE4-2ACF6FBB1E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0800000">
            <a:off x="6830802" y="1488393"/>
            <a:ext cx="1161676" cy="133867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B8EA5EC0-3B10-4371-AF3B-F7A916F1B8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0800000">
            <a:off x="7992479" y="4935562"/>
            <a:ext cx="579435" cy="667724"/>
          </a:xfrm>
          <a:prstGeom prst="rect">
            <a:avLst/>
          </a:prstGeom>
        </p:spPr>
      </p:pic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2A953D93-9C08-FFE4-FD85-66331A08A8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28490667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hiusur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EFD569D-6A42-04AC-559C-1B080ACC81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8635" y="1499866"/>
            <a:ext cx="6434732" cy="361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4341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246D528F-ADC4-4599-A842-850D30FEBF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151120"/>
            <a:ext cx="12192000" cy="1706880"/>
          </a:xfrm>
          <a:prstGeom prst="rect">
            <a:avLst/>
          </a:prstGeom>
        </p:spPr>
      </p:pic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60585" y="6501342"/>
            <a:ext cx="4954465" cy="360000"/>
          </a:xfrm>
          <a:prstGeom prst="rect">
            <a:avLst/>
          </a:prstGeom>
        </p:spPr>
        <p:txBody>
          <a:bodyPr anchor="ctr"/>
          <a:lstStyle>
            <a:lvl1pPr algn="l">
              <a:defRPr lang="it-IT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/>
              <a:t>Indicare l'argomento in agenda: es. Anagrafiche e Tabelle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2000" y="6529917"/>
            <a:ext cx="408848" cy="360000"/>
          </a:xfrm>
          <a:prstGeom prst="rect">
            <a:avLst/>
          </a:prstGeom>
        </p:spPr>
        <p:txBody>
          <a:bodyPr anchor="ctr"/>
          <a:lstStyle>
            <a:lvl1pPr algn="r">
              <a:defRPr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EBDE989-66B2-49DB-B6D1-79887ECF7D8D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480CC22-16D5-4AC9-B48C-43A888589F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77575" y="6524268"/>
            <a:ext cx="801644" cy="268279"/>
          </a:xfrm>
          <a:prstGeom prst="rect">
            <a:avLst/>
          </a:prstGeom>
        </p:spPr>
      </p:pic>
      <p:sp>
        <p:nvSpPr>
          <p:cNvPr id="16" name="Segnaposto testo 3">
            <a:extLst>
              <a:ext uri="{FF2B5EF4-FFF2-40B4-BE49-F238E27FC236}">
                <a16:creationId xmlns:a16="http://schemas.microsoft.com/office/drawing/2014/main" id="{B8AC0E53-A5D3-4511-A0CA-0CE6F1F1BA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4133" y="885826"/>
            <a:ext cx="11645087" cy="644358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it-IT" sz="2500" dirty="0" smtClean="0">
                <a:solidFill>
                  <a:srgbClr val="0091D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17" name="Titolo 1">
            <a:extLst>
              <a:ext uri="{FF2B5EF4-FFF2-40B4-BE49-F238E27FC236}">
                <a16:creationId xmlns:a16="http://schemas.microsoft.com/office/drawing/2014/main" id="{A477FF0F-8E31-45E4-8251-DE018D1CC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1" y="137865"/>
            <a:ext cx="11650619" cy="656945"/>
          </a:xfrm>
        </p:spPr>
        <p:txBody>
          <a:bodyPr vert="horz" lIns="91440" tIns="45720" rIns="91440" bIns="45720" rtlCol="0" anchor="t">
            <a:noAutofit/>
          </a:bodyPr>
          <a:lstStyle>
            <a:lvl1pPr algn="l">
              <a:defRPr kumimoji="0" lang="it-IT" sz="3499" b="1" i="0" u="none" strike="noStrike" kern="1200" cap="none" spc="0" normalizeH="0" baseline="0" dirty="0">
                <a:ln>
                  <a:noFill/>
                </a:ln>
                <a:solidFill>
                  <a:srgbClr val="0091D3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l"/>
            <a:r>
              <a:rPr lang="it-IT"/>
              <a:t>Fare clic per modificare lo stile del titolo dello schema</a:t>
            </a:r>
          </a:p>
        </p:txBody>
      </p:sp>
      <p:sp>
        <p:nvSpPr>
          <p:cNvPr id="18" name="Segnaposto testo 5">
            <a:extLst>
              <a:ext uri="{FF2B5EF4-FFF2-40B4-BE49-F238E27FC236}">
                <a16:creationId xmlns:a16="http://schemas.microsoft.com/office/drawing/2014/main" id="{3A29E415-CB8F-406D-9FB5-F8001F4CA3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8600" y="1530184"/>
            <a:ext cx="11645086" cy="4905704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it-IT" sz="200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 lang="it-IT" smtClean="0"/>
            </a:lvl2pPr>
            <a:lvl3pPr>
              <a:defRPr lang="it-IT" smtClean="0"/>
            </a:lvl3pPr>
            <a:lvl4pPr>
              <a:defRPr lang="it-IT" smtClean="0"/>
            </a:lvl4pPr>
            <a:lvl5pPr>
              <a:defRPr lang="it-IT" smtClean="0"/>
            </a:lvl5pPr>
          </a:lstStyle>
          <a:p>
            <a:pPr marL="342831" lvl="0" indent="-342831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42062422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hiusur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3">
            <a:extLst>
              <a:ext uri="{FF2B5EF4-FFF2-40B4-BE49-F238E27FC236}">
                <a16:creationId xmlns:a16="http://schemas.microsoft.com/office/drawing/2014/main" id="{9E5DFC16-624E-603E-6741-F09E3205CD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9" y="3795611"/>
            <a:ext cx="11521553" cy="572371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lang="it-IT" sz="2667" b="1" dirty="0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>
              <a:buNone/>
            </a:pPr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20pt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1A1F2DF7-0203-A786-E493-CC90EF9658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1123" y="2047001"/>
            <a:ext cx="5849756" cy="136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3924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P azzur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E06B0B39-F2FD-F27E-135F-5145656DF4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5" y="450"/>
            <a:ext cx="12191207" cy="6857553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89BE10BD-238F-889B-0318-DE173AE49B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6458" t="8585" r="6458" b="3414"/>
          <a:stretch/>
        </p:blipFill>
        <p:spPr>
          <a:xfrm>
            <a:off x="4758968" y="0"/>
            <a:ext cx="7433032" cy="6534000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74DEBC8A-95D0-3398-5DAF-95EC923739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378000"/>
            <a:ext cx="12192000" cy="4800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3A095277-D41D-9BFA-48F9-A7C99FFA199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611408" y="6559124"/>
            <a:ext cx="1108633" cy="205793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7EC2B735-D5B0-D8A0-A1D0-34101C6CE2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626814" y="4619979"/>
            <a:ext cx="1102751" cy="1101527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1C1E02FC-67DA-0181-6552-F7D8E3CFB88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28367" y="888689"/>
            <a:ext cx="546135" cy="545528"/>
          </a:xfrm>
          <a:prstGeom prst="rect">
            <a:avLst/>
          </a:prstGeom>
        </p:spPr>
      </p:pic>
      <p:pic>
        <p:nvPicPr>
          <p:cNvPr id="5" name="Immagine 4" descr="Immagine che contiene Carattere, testo, Elementi grafici, logo&#10;&#10;Descrizione generata automaticamente">
            <a:extLst>
              <a:ext uri="{FF2B5EF4-FFF2-40B4-BE49-F238E27FC236}">
                <a16:creationId xmlns:a16="http://schemas.microsoft.com/office/drawing/2014/main" id="{4E3E5BCD-6CAA-21DF-2FFB-515F5C85DB6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86441" y="490359"/>
            <a:ext cx="3217297" cy="720000"/>
          </a:xfrm>
          <a:prstGeom prst="rect">
            <a:avLst/>
          </a:prstGeom>
        </p:spPr>
      </p:pic>
      <p:sp>
        <p:nvSpPr>
          <p:cNvPr id="8" name="Titolo 12">
            <a:extLst>
              <a:ext uri="{FF2B5EF4-FFF2-40B4-BE49-F238E27FC236}">
                <a16:creationId xmlns:a16="http://schemas.microsoft.com/office/drawing/2014/main" id="{509587D5-B43E-91D1-27B0-E2254569441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52915" y="1556499"/>
            <a:ext cx="5664000" cy="127214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228544" rtl="0" eaLnBrk="1" latinLnBrk="0" hangingPunct="1">
              <a:spcBef>
                <a:spcPct val="20000"/>
              </a:spcBef>
              <a:buFont typeface="Arial"/>
              <a:buNone/>
              <a:defRPr lang="it-IT" sz="3733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it-IT"/>
              <a:t>Titolo presentazione con font </a:t>
            </a:r>
            <a:r>
              <a:rPr lang="it-IT" err="1"/>
              <a:t>roboto</a:t>
            </a:r>
            <a:r>
              <a:rPr lang="it-IT"/>
              <a:t> 28pt</a:t>
            </a:r>
          </a:p>
        </p:txBody>
      </p:sp>
      <p:sp>
        <p:nvSpPr>
          <p:cNvPr id="9" name="Segnaposto testo 16">
            <a:extLst>
              <a:ext uri="{FF2B5EF4-FFF2-40B4-BE49-F238E27FC236}">
                <a16:creationId xmlns:a16="http://schemas.microsoft.com/office/drawing/2014/main" id="{BBF67605-4425-8D33-B5F4-7F9A7478316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52915" y="3109586"/>
            <a:ext cx="5664000" cy="486833"/>
          </a:xfrm>
          <a:prstGeom prst="rect">
            <a:avLst/>
          </a:prstGeom>
        </p:spPr>
        <p:txBody>
          <a:bodyPr/>
          <a:lstStyle>
            <a:lvl1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0" indent="0" algn="l" defTabSz="228544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0" indent="0" algn="l" defTabSz="228544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0" indent="0" algn="l" defTabSz="228544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0" indent="0" algn="l" defTabSz="228544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5pPr>
          </a:lstStyle>
          <a:p>
            <a:pPr marL="0" indent="0" algn="l" defTabSz="171416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it-IT" sz="2133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Sottotitolo font </a:t>
            </a:r>
            <a:r>
              <a:rPr lang="it-IT" sz="2133" b="0" kern="1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roboto</a:t>
            </a:r>
            <a:r>
              <a:rPr lang="it-IT" sz="2133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16pt</a:t>
            </a:r>
          </a:p>
          <a:p>
            <a:pPr lvl="4"/>
            <a:endParaRPr lang="it-IT"/>
          </a:p>
        </p:txBody>
      </p:sp>
      <p:sp>
        <p:nvSpPr>
          <p:cNvPr id="10" name="Segnaposto testo 22">
            <a:extLst>
              <a:ext uri="{FF2B5EF4-FFF2-40B4-BE49-F238E27FC236}">
                <a16:creationId xmlns:a16="http://schemas.microsoft.com/office/drawing/2014/main" id="{0AB8B90D-955C-DC30-71DB-15E6FAE64E58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52915" y="5988759"/>
            <a:ext cx="5664000" cy="378884"/>
          </a:xfrm>
          <a:prstGeom prst="rect">
            <a:avLst/>
          </a:prstGeom>
        </p:spPr>
        <p:txBody>
          <a:bodyPr/>
          <a:lstStyle>
            <a:lvl1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171408" indent="-171408" algn="l" defTabSz="228544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171408" indent="-171408" algn="l" defTabSz="228544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171408" indent="-171408" algn="l" defTabSz="228544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171408" indent="-171408" algn="l" defTabSz="228544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5pPr>
          </a:lstStyle>
          <a:p>
            <a:pPr marL="128562" indent="-128562" algn="l" defTabSz="171416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it-IT" sz="1200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Data presentazione font </a:t>
            </a:r>
            <a:r>
              <a:rPr lang="it-IT" sz="1200" b="0" kern="1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roboto</a:t>
            </a:r>
            <a:r>
              <a:rPr lang="it-IT" sz="1200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9pt</a:t>
            </a:r>
          </a:p>
        </p:txBody>
      </p:sp>
    </p:spTree>
    <p:extLst>
      <p:ext uri="{BB962C8B-B14F-4D97-AF65-F5344CB8AC3E}">
        <p14:creationId xmlns:p14="http://schemas.microsoft.com/office/powerpoint/2010/main" val="11113493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D63DB6C-96D9-52ED-5587-0158E5C70AF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73643" y="2629563"/>
            <a:ext cx="4844716" cy="1598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609D71F5-7782-604A-DAC4-22066F37D1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5205"/>
            <a:ext cx="12192000" cy="762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8248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 azzur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E06B0B39-F2FD-F27E-135F-5145656DF4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449"/>
            <a:ext cx="12191207" cy="6857553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89BE10BD-238F-889B-0318-DE173AE49B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6458" t="8585" r="6458" b="3414"/>
          <a:stretch/>
        </p:blipFill>
        <p:spPr>
          <a:xfrm>
            <a:off x="4758968" y="0"/>
            <a:ext cx="7433032" cy="6534000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74DEBC8A-95D0-3398-5DAF-95EC923739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378000"/>
            <a:ext cx="12192000" cy="4800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3A095277-D41D-9BFA-48F9-A7C99FFA199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611406" y="6559122"/>
            <a:ext cx="1108633" cy="205793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7EC2B735-D5B0-D8A0-A1D0-34101C6CE2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626813" y="4619978"/>
            <a:ext cx="1102751" cy="1101527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1C1E02FC-67DA-0181-6552-F7D8E3CFB88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28366" y="888689"/>
            <a:ext cx="546135" cy="545528"/>
          </a:xfrm>
          <a:prstGeom prst="rect">
            <a:avLst/>
          </a:prstGeom>
        </p:spPr>
      </p:pic>
      <p:pic>
        <p:nvPicPr>
          <p:cNvPr id="5" name="Immagine 4" descr="Immagine che contiene Carattere, testo, Elementi grafici, logo&#10;&#10;Descrizione generata automaticamente">
            <a:extLst>
              <a:ext uri="{FF2B5EF4-FFF2-40B4-BE49-F238E27FC236}">
                <a16:creationId xmlns:a16="http://schemas.microsoft.com/office/drawing/2014/main" id="{4E3E5BCD-6CAA-21DF-2FFB-515F5C85DB6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86440" y="490359"/>
            <a:ext cx="3217297" cy="720000"/>
          </a:xfrm>
          <a:prstGeom prst="rect">
            <a:avLst/>
          </a:prstGeom>
        </p:spPr>
      </p:pic>
      <p:sp>
        <p:nvSpPr>
          <p:cNvPr id="8" name="Titolo 12">
            <a:extLst>
              <a:ext uri="{FF2B5EF4-FFF2-40B4-BE49-F238E27FC236}">
                <a16:creationId xmlns:a16="http://schemas.microsoft.com/office/drawing/2014/main" id="{509587D5-B43E-91D1-27B0-E2254569441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52915" y="1483595"/>
            <a:ext cx="5664000" cy="127214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3733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it-IT"/>
              <a:t>Titolo presentazione con font </a:t>
            </a:r>
            <a:r>
              <a:rPr lang="it-IT" err="1"/>
              <a:t>roboto</a:t>
            </a:r>
            <a:r>
              <a:rPr lang="it-IT"/>
              <a:t> 28pt</a:t>
            </a:r>
          </a:p>
        </p:txBody>
      </p:sp>
      <p:sp>
        <p:nvSpPr>
          <p:cNvPr id="9" name="Segnaposto testo 16">
            <a:extLst>
              <a:ext uri="{FF2B5EF4-FFF2-40B4-BE49-F238E27FC236}">
                <a16:creationId xmlns:a16="http://schemas.microsoft.com/office/drawing/2014/main" id="{BBF67605-4425-8D33-B5F4-7F9A7478316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52915" y="3109585"/>
            <a:ext cx="5664000" cy="486833"/>
          </a:xfrm>
          <a:prstGeom prst="rect">
            <a:avLst/>
          </a:prstGeom>
        </p:spPr>
        <p:txBody>
          <a:bodyPr/>
          <a:lstStyle>
            <a:lvl1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5pPr>
          </a:lstStyle>
          <a:p>
            <a:pPr marL="0" indent="0" algn="l" defTabSz="171416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it-IT" sz="2133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Sottotitolo font </a:t>
            </a:r>
            <a:r>
              <a:rPr lang="it-IT" sz="2133" b="0" kern="1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roboto</a:t>
            </a:r>
            <a:r>
              <a:rPr lang="it-IT" sz="2133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16pt</a:t>
            </a:r>
          </a:p>
          <a:p>
            <a:pPr lvl="4"/>
            <a:endParaRPr lang="it-IT"/>
          </a:p>
        </p:txBody>
      </p:sp>
      <p:sp>
        <p:nvSpPr>
          <p:cNvPr id="10" name="Segnaposto testo 22">
            <a:extLst>
              <a:ext uri="{FF2B5EF4-FFF2-40B4-BE49-F238E27FC236}">
                <a16:creationId xmlns:a16="http://schemas.microsoft.com/office/drawing/2014/main" id="{0AB8B90D-955C-DC30-71DB-15E6FAE64E58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52915" y="5988758"/>
            <a:ext cx="5664000" cy="378884"/>
          </a:xfrm>
          <a:prstGeom prst="rect">
            <a:avLst/>
          </a:prstGeom>
        </p:spPr>
        <p:txBody>
          <a:bodyPr/>
          <a:lstStyle>
            <a:lvl1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5pPr>
          </a:lstStyle>
          <a:p>
            <a:pPr marL="128562" indent="-128562" algn="l" defTabSz="171416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it-IT" sz="1200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Data presentazione font </a:t>
            </a:r>
            <a:r>
              <a:rPr lang="it-IT" sz="1200" b="0" kern="1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roboto</a:t>
            </a:r>
            <a:r>
              <a:rPr lang="it-IT" sz="1200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9pt</a:t>
            </a:r>
          </a:p>
        </p:txBody>
      </p:sp>
    </p:spTree>
    <p:extLst>
      <p:ext uri="{BB962C8B-B14F-4D97-AF65-F5344CB8AC3E}">
        <p14:creationId xmlns:p14="http://schemas.microsoft.com/office/powerpoint/2010/main" val="373794679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4CB2E49-D551-4740-B3E5-81B7790989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11521555" cy="463708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</p:spTree>
    <p:extLst>
      <p:ext uri="{BB962C8B-B14F-4D97-AF65-F5344CB8AC3E}">
        <p14:creationId xmlns:p14="http://schemas.microsoft.com/office/powerpoint/2010/main" val="28772349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Pentag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2C98C23-3791-E26D-2EE3-31857BF13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31028" y="1394824"/>
            <a:ext cx="4450193" cy="431592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7EE486F9-8683-B926-CEB1-9119FE29DE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53515" y="801687"/>
            <a:ext cx="1033181" cy="100200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A51B6E36-5F6C-22C9-9049-0FCCA28C9A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5207" y="4681038"/>
            <a:ext cx="451723" cy="438093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EDCE0A37-09AF-7DF9-3FB8-E743F5C5C8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35924987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Romb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83469C13-1F8F-09CF-71C2-6AA181CEF0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194498" y="2908485"/>
            <a:ext cx="5909281" cy="2892375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A8B31487-EA2C-215C-1706-E036E0452D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855820" y="2130426"/>
            <a:ext cx="1771683" cy="867172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C07247AF-5BB9-9EE5-C8F8-C5A3D73BC2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2631" y="3103817"/>
            <a:ext cx="740245" cy="362323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FFBF25EF-7A78-8F82-EFCA-4E25A270FE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23135164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Quad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CAEEAD42-8D22-CED0-03B2-BA052F0E347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0696462"/>
              </p:ext>
            </p:ext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473" imgH="473" progId="TCLayout.ActiveDocument.1">
                  <p:embed/>
                </p:oleObj>
              </mc:Choice>
              <mc:Fallback>
                <p:oleObj name="Diapositiva think-cell" r:id="rId3" imgW="473" imgH="473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AEEAD42-8D22-CED0-03B2-BA052F0E34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magine 6">
            <a:extLst>
              <a:ext uri="{FF2B5EF4-FFF2-40B4-BE49-F238E27FC236}">
                <a16:creationId xmlns:a16="http://schemas.microsoft.com/office/drawing/2014/main" id="{FCFE93C6-9B6A-AA4A-310B-F5828EFFB9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 rot="7126543">
            <a:off x="353508" y="2514619"/>
            <a:ext cx="3885693" cy="3881381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EDF89A6-E378-880F-C778-5CE74590C9F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 rot="6958981">
            <a:off x="7479001" y="466571"/>
            <a:ext cx="1816907" cy="1814891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CB82438A-1B70-11E9-4DF3-A2549D9B1E3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 rot="7006356">
            <a:off x="9148046" y="597063"/>
            <a:ext cx="906260" cy="905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415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Cerch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343B8B7D-263D-0476-179F-8DB02D39C8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153475" y="1311626"/>
            <a:ext cx="4774991" cy="4769689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E1296727-9994-E7EB-2844-A0C609A5AD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095207" y="1733550"/>
            <a:ext cx="1058268" cy="1057093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66D87463-61FF-8108-F87C-1236ED3C67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290928" y="4946024"/>
            <a:ext cx="405321" cy="404872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9E3CA8A7-EDDD-D8D9-FA08-179723A10F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20108601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Triang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48E1989C-A785-D035-C134-5BB8CF9D6C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0800000">
            <a:off x="8097125" y="1647824"/>
            <a:ext cx="4094875" cy="471880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74058A72-0FBA-FD5D-ADE4-2ACF6FBB1E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0800000">
            <a:off x="6830802" y="1488393"/>
            <a:ext cx="1161676" cy="133867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B8EA5EC0-3B10-4371-AF3B-F7A916F1B8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0800000">
            <a:off x="7992479" y="4935562"/>
            <a:ext cx="579435" cy="667724"/>
          </a:xfrm>
          <a:prstGeom prst="rect">
            <a:avLst/>
          </a:prstGeom>
        </p:spPr>
      </p:pic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2A953D93-9C08-FFE4-FD85-66331A08A8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31900604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246D528F-ADC4-4599-A842-850D30FEBF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151120"/>
            <a:ext cx="12192000" cy="1706880"/>
          </a:xfrm>
          <a:prstGeom prst="rect">
            <a:avLst/>
          </a:prstGeom>
        </p:spPr>
      </p:pic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60585" y="6501342"/>
            <a:ext cx="4954465" cy="360000"/>
          </a:xfrm>
          <a:prstGeom prst="rect">
            <a:avLst/>
          </a:prstGeom>
        </p:spPr>
        <p:txBody>
          <a:bodyPr anchor="ctr"/>
          <a:lstStyle>
            <a:lvl1pPr algn="l">
              <a:defRPr lang="it-IT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/>
              <a:t>Indicare l'argomento in agenda: es. Anagrafiche e Tabelle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2000" y="6529917"/>
            <a:ext cx="408848" cy="360000"/>
          </a:xfrm>
          <a:prstGeom prst="rect">
            <a:avLst/>
          </a:prstGeom>
        </p:spPr>
        <p:txBody>
          <a:bodyPr anchor="ctr"/>
          <a:lstStyle>
            <a:lvl1pPr algn="r">
              <a:defRPr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EBDE989-66B2-49DB-B6D1-79887ECF7D8D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480CC22-16D5-4AC9-B48C-43A888589F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77575" y="6524268"/>
            <a:ext cx="801644" cy="268279"/>
          </a:xfrm>
          <a:prstGeom prst="rect">
            <a:avLst/>
          </a:prstGeom>
        </p:spPr>
      </p:pic>
      <p:sp>
        <p:nvSpPr>
          <p:cNvPr id="16" name="Segnaposto testo 3">
            <a:extLst>
              <a:ext uri="{FF2B5EF4-FFF2-40B4-BE49-F238E27FC236}">
                <a16:creationId xmlns:a16="http://schemas.microsoft.com/office/drawing/2014/main" id="{B8AC0E53-A5D3-4511-A0CA-0CE6F1F1BA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4133" y="885826"/>
            <a:ext cx="11645087" cy="644358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it-IT" sz="2500" dirty="0" smtClean="0">
                <a:solidFill>
                  <a:srgbClr val="0091D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17" name="Titolo 1">
            <a:extLst>
              <a:ext uri="{FF2B5EF4-FFF2-40B4-BE49-F238E27FC236}">
                <a16:creationId xmlns:a16="http://schemas.microsoft.com/office/drawing/2014/main" id="{A477FF0F-8E31-45E4-8251-DE018D1CC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1" y="137865"/>
            <a:ext cx="11650619" cy="656945"/>
          </a:xfrm>
        </p:spPr>
        <p:txBody>
          <a:bodyPr vert="horz" lIns="91440" tIns="45720" rIns="91440" bIns="45720" rtlCol="0" anchor="t">
            <a:noAutofit/>
          </a:bodyPr>
          <a:lstStyle>
            <a:lvl1pPr algn="l">
              <a:defRPr kumimoji="0" lang="it-IT" sz="3499" b="1" i="0" u="none" strike="noStrike" kern="1200" cap="none" spc="0" normalizeH="0" baseline="0" dirty="0">
                <a:ln>
                  <a:noFill/>
                </a:ln>
                <a:solidFill>
                  <a:srgbClr val="0091D3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l"/>
            <a:r>
              <a:rPr lang="it-IT"/>
              <a:t>Fare clic per modificare lo stile del titolo dello schema</a:t>
            </a:r>
          </a:p>
        </p:txBody>
      </p:sp>
      <p:sp>
        <p:nvSpPr>
          <p:cNvPr id="18" name="Segnaposto testo 5">
            <a:extLst>
              <a:ext uri="{FF2B5EF4-FFF2-40B4-BE49-F238E27FC236}">
                <a16:creationId xmlns:a16="http://schemas.microsoft.com/office/drawing/2014/main" id="{3A29E415-CB8F-406D-9FB5-F8001F4CA3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8600" y="1530184"/>
            <a:ext cx="11645086" cy="4905704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it-IT" sz="200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 lang="it-IT" smtClean="0"/>
            </a:lvl2pPr>
            <a:lvl3pPr>
              <a:defRPr lang="it-IT" smtClean="0"/>
            </a:lvl3pPr>
            <a:lvl4pPr>
              <a:defRPr lang="it-IT" smtClean="0"/>
            </a:lvl4pPr>
            <a:lvl5pPr>
              <a:defRPr lang="it-IT" smtClean="0"/>
            </a:lvl5pPr>
          </a:lstStyle>
          <a:p>
            <a:pPr marL="342831" lvl="0" indent="-342831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5919428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hiusur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EFD569D-6A42-04AC-559C-1B080ACC81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8635" y="1499866"/>
            <a:ext cx="6434732" cy="361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69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hiusur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3">
            <a:extLst>
              <a:ext uri="{FF2B5EF4-FFF2-40B4-BE49-F238E27FC236}">
                <a16:creationId xmlns:a16="http://schemas.microsoft.com/office/drawing/2014/main" id="{9E5DFC16-624E-603E-6741-F09E3205CD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9" y="3795611"/>
            <a:ext cx="11521553" cy="572371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lang="it-IT" sz="2667" b="1" dirty="0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>
              <a:buNone/>
            </a:pPr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20pt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1A1F2DF7-0203-A786-E493-CC90EF9658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1123" y="2047001"/>
            <a:ext cx="5849756" cy="136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9601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FA1EA2C-CDBD-44F7-A8DF-44A6A4225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136" y="194797"/>
            <a:ext cx="11513665" cy="1325563"/>
          </a:xfrm>
        </p:spPr>
        <p:txBody>
          <a:bodyPr vert="horz" lIns="91440" tIns="45720" rIns="91440" bIns="45720" rtlCol="0" anchor="t">
            <a:normAutofit/>
          </a:bodyPr>
          <a:lstStyle>
            <a:lvl1pPr algn="l">
              <a:defRPr lang="it-IT"/>
            </a:lvl1pPr>
          </a:lstStyle>
          <a:p>
            <a:pPr lvl="0" algn="l"/>
            <a:r>
              <a:rPr lang="it-IT"/>
              <a:t>Fare clic per modificare lo stile del titolo dello schema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16595A-BCA2-41B9-A367-0DB2D93943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6507" y="914402"/>
            <a:ext cx="11513432" cy="681039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it-IT" sz="2749" smtClean="0">
                <a:solidFill>
                  <a:srgbClr val="0091D3"/>
                </a:solidFill>
              </a:defRPr>
            </a:lvl1pPr>
            <a:lvl2pPr>
              <a:defRPr lang="it-IT" sz="2749" smtClean="0">
                <a:solidFill>
                  <a:srgbClr val="0091D3"/>
                </a:solidFill>
              </a:defRPr>
            </a:lvl2pPr>
            <a:lvl3pPr>
              <a:defRPr lang="it-IT" sz="2749" smtClean="0">
                <a:solidFill>
                  <a:srgbClr val="0091D3"/>
                </a:solidFill>
              </a:defRPr>
            </a:lvl3pPr>
            <a:lvl4pPr>
              <a:defRPr lang="it-IT" sz="2749" smtClean="0">
                <a:solidFill>
                  <a:srgbClr val="0091D3"/>
                </a:solidFill>
              </a:defRPr>
            </a:lvl4pPr>
            <a:lvl5pPr>
              <a:defRPr lang="it-IT" sz="2749" smtClean="0">
                <a:solidFill>
                  <a:srgbClr val="0091D3"/>
                </a:solidFill>
              </a:defRPr>
            </a:lvl5pPr>
          </a:lstStyle>
          <a:p>
            <a:pPr marL="171408" lvl="0" indent="-171408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9DB0F96B-55EC-45B2-835E-85443B09B1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064" y="1595437"/>
            <a:ext cx="11507877" cy="4706939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it-IT" sz="2200" smtClean="0"/>
            </a:lvl1pPr>
            <a:lvl2pPr>
              <a:defRPr lang="it-IT" smtClean="0"/>
            </a:lvl2pPr>
            <a:lvl3pPr>
              <a:defRPr lang="it-IT" smtClean="0"/>
            </a:lvl3pPr>
            <a:lvl4pPr>
              <a:defRPr lang="it-IT" smtClean="0"/>
            </a:lvl4pPr>
            <a:lvl5pPr>
              <a:defRPr lang="it-IT" smtClean="0"/>
            </a:lvl5pPr>
          </a:lstStyle>
          <a:p>
            <a:pPr marL="171408" lvl="0" indent="-171408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01312385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163638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 azzur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E06B0B39-F2FD-F27E-135F-5145656DF4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449"/>
            <a:ext cx="12191207" cy="6857553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89BE10BD-238F-889B-0318-DE173AE49B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6458" t="8585" r="6458" b="3414"/>
          <a:stretch/>
        </p:blipFill>
        <p:spPr>
          <a:xfrm>
            <a:off x="4758968" y="0"/>
            <a:ext cx="7433032" cy="6534000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74DEBC8A-95D0-3398-5DAF-95EC923739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378000"/>
            <a:ext cx="12192000" cy="4800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3A095277-D41D-9BFA-48F9-A7C99FFA199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611406" y="6559122"/>
            <a:ext cx="1108633" cy="205793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7EC2B735-D5B0-D8A0-A1D0-34101C6CE2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626813" y="4619978"/>
            <a:ext cx="1102751" cy="1101527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1C1E02FC-67DA-0181-6552-F7D8E3CFB88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28366" y="888689"/>
            <a:ext cx="546135" cy="545528"/>
          </a:xfrm>
          <a:prstGeom prst="rect">
            <a:avLst/>
          </a:prstGeom>
        </p:spPr>
      </p:pic>
      <p:pic>
        <p:nvPicPr>
          <p:cNvPr id="5" name="Immagine 4" descr="Immagine che contiene Carattere, testo, Elementi grafici, logo&#10;&#10;Descrizione generata automaticamente">
            <a:extLst>
              <a:ext uri="{FF2B5EF4-FFF2-40B4-BE49-F238E27FC236}">
                <a16:creationId xmlns:a16="http://schemas.microsoft.com/office/drawing/2014/main" id="{4E3E5BCD-6CAA-21DF-2FFB-515F5C85DB6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86440" y="490359"/>
            <a:ext cx="3217297" cy="720000"/>
          </a:xfrm>
          <a:prstGeom prst="rect">
            <a:avLst/>
          </a:prstGeom>
        </p:spPr>
      </p:pic>
      <p:sp>
        <p:nvSpPr>
          <p:cNvPr id="8" name="Titolo 12">
            <a:extLst>
              <a:ext uri="{FF2B5EF4-FFF2-40B4-BE49-F238E27FC236}">
                <a16:creationId xmlns:a16="http://schemas.microsoft.com/office/drawing/2014/main" id="{509587D5-B43E-91D1-27B0-E2254569441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52915" y="1483595"/>
            <a:ext cx="5664000" cy="127214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3733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it-IT"/>
              <a:t>Titolo presentazione con font </a:t>
            </a:r>
            <a:r>
              <a:rPr lang="it-IT" err="1"/>
              <a:t>roboto</a:t>
            </a:r>
            <a:r>
              <a:rPr lang="it-IT"/>
              <a:t> 28pt</a:t>
            </a:r>
          </a:p>
        </p:txBody>
      </p:sp>
      <p:sp>
        <p:nvSpPr>
          <p:cNvPr id="9" name="Segnaposto testo 16">
            <a:extLst>
              <a:ext uri="{FF2B5EF4-FFF2-40B4-BE49-F238E27FC236}">
                <a16:creationId xmlns:a16="http://schemas.microsoft.com/office/drawing/2014/main" id="{BBF67605-4425-8D33-B5F4-7F9A7478316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52915" y="3109585"/>
            <a:ext cx="5664000" cy="486833"/>
          </a:xfrm>
          <a:prstGeom prst="rect">
            <a:avLst/>
          </a:prstGeom>
        </p:spPr>
        <p:txBody>
          <a:bodyPr/>
          <a:lstStyle>
            <a:lvl1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5pPr>
          </a:lstStyle>
          <a:p>
            <a:pPr marL="0" indent="0" algn="l" defTabSz="171416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it-IT" sz="2133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Sottotitolo font </a:t>
            </a:r>
            <a:r>
              <a:rPr lang="it-IT" sz="2133" b="0" kern="1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roboto</a:t>
            </a:r>
            <a:r>
              <a:rPr lang="it-IT" sz="2133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16pt</a:t>
            </a:r>
          </a:p>
          <a:p>
            <a:pPr lvl="4"/>
            <a:endParaRPr lang="it-IT"/>
          </a:p>
        </p:txBody>
      </p:sp>
      <p:sp>
        <p:nvSpPr>
          <p:cNvPr id="10" name="Segnaposto testo 22">
            <a:extLst>
              <a:ext uri="{FF2B5EF4-FFF2-40B4-BE49-F238E27FC236}">
                <a16:creationId xmlns:a16="http://schemas.microsoft.com/office/drawing/2014/main" id="{0AB8B90D-955C-DC30-71DB-15E6FAE64E58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52915" y="5988758"/>
            <a:ext cx="5664000" cy="378884"/>
          </a:xfrm>
          <a:prstGeom prst="rect">
            <a:avLst/>
          </a:prstGeom>
        </p:spPr>
        <p:txBody>
          <a:bodyPr/>
          <a:lstStyle>
            <a:lvl1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5pPr>
          </a:lstStyle>
          <a:p>
            <a:pPr marL="128562" indent="-128562" algn="l" defTabSz="171416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it-IT" sz="1200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Data presentazione font </a:t>
            </a:r>
            <a:r>
              <a:rPr lang="it-IT" sz="1200" b="0" kern="1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roboto</a:t>
            </a:r>
            <a:r>
              <a:rPr lang="it-IT" sz="1200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9pt</a:t>
            </a:r>
          </a:p>
        </p:txBody>
      </p:sp>
    </p:spTree>
    <p:extLst>
      <p:ext uri="{BB962C8B-B14F-4D97-AF65-F5344CB8AC3E}">
        <p14:creationId xmlns:p14="http://schemas.microsoft.com/office/powerpoint/2010/main" val="28244710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4CB2E49-D551-4740-B3E5-81B7790989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11521555" cy="463708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</p:spTree>
    <p:extLst>
      <p:ext uri="{BB962C8B-B14F-4D97-AF65-F5344CB8AC3E}">
        <p14:creationId xmlns:p14="http://schemas.microsoft.com/office/powerpoint/2010/main" val="11103083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Pentag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2C98C23-3791-E26D-2EE3-31857BF13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31028" y="1394824"/>
            <a:ext cx="4450193" cy="431592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7EE486F9-8683-B926-CEB1-9119FE29DE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53515" y="801687"/>
            <a:ext cx="1033181" cy="100200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A51B6E36-5F6C-22C9-9049-0FCCA28C9A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5207" y="4681038"/>
            <a:ext cx="451723" cy="438093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EDCE0A37-09AF-7DF9-3FB8-E743F5C5C8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16811639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Romb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83469C13-1F8F-09CF-71C2-6AA181CEF0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194498" y="2908485"/>
            <a:ext cx="5909281" cy="2892375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A8B31487-EA2C-215C-1706-E036E0452D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855820" y="2130426"/>
            <a:ext cx="1771683" cy="867172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C07247AF-5BB9-9EE5-C8F8-C5A3D73BC2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2631" y="3103817"/>
            <a:ext cx="740245" cy="362323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FFBF25EF-7A78-8F82-EFCA-4E25A270FE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3508091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Quad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CFE93C6-9B6A-AA4A-310B-F5828EFFB9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055722" y="1566354"/>
            <a:ext cx="3885693" cy="3881381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EDF89A6-E378-880F-C778-5CE74590C9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828661" y="1678635"/>
            <a:ext cx="1816907" cy="1814891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CB82438A-1B70-11E9-4DF3-A2549D9B1E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209989" y="4119197"/>
            <a:ext cx="906260" cy="90525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F0B7FF1E-3D09-4B5E-01E7-0884D4E4C35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33925743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Cerch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343B8B7D-263D-0476-179F-8DB02D39C8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153475" y="1311626"/>
            <a:ext cx="4774991" cy="4769689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E1296727-9994-E7EB-2844-A0C609A5AD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095207" y="1733550"/>
            <a:ext cx="1058268" cy="1057093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66D87463-61FF-8108-F87C-1236ED3C67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290928" y="4946024"/>
            <a:ext cx="405321" cy="404872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9E3CA8A7-EDDD-D8D9-FA08-179723A10F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17689922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246D528F-ADC4-4599-A842-850D30FEBF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151120"/>
            <a:ext cx="12192000" cy="1706880"/>
          </a:xfrm>
          <a:prstGeom prst="rect">
            <a:avLst/>
          </a:prstGeom>
        </p:spPr>
      </p:pic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60585" y="6501342"/>
            <a:ext cx="4954465" cy="360000"/>
          </a:xfrm>
          <a:prstGeom prst="rect">
            <a:avLst/>
          </a:prstGeom>
        </p:spPr>
        <p:txBody>
          <a:bodyPr anchor="ctr"/>
          <a:lstStyle>
            <a:lvl1pPr algn="l">
              <a:defRPr lang="it-IT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/>
              <a:t>Indicare l'argomento in agenda: es. Anagrafiche e Tabelle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2000" y="6529917"/>
            <a:ext cx="408848" cy="360000"/>
          </a:xfrm>
          <a:prstGeom prst="rect">
            <a:avLst/>
          </a:prstGeom>
        </p:spPr>
        <p:txBody>
          <a:bodyPr anchor="ctr"/>
          <a:lstStyle>
            <a:lvl1pPr algn="r">
              <a:defRPr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EBDE989-66B2-49DB-B6D1-79887ECF7D8D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480CC22-16D5-4AC9-B48C-43A888589F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77575" y="6524268"/>
            <a:ext cx="801644" cy="268279"/>
          </a:xfrm>
          <a:prstGeom prst="rect">
            <a:avLst/>
          </a:prstGeom>
        </p:spPr>
      </p:pic>
      <p:sp>
        <p:nvSpPr>
          <p:cNvPr id="16" name="Segnaposto testo 3">
            <a:extLst>
              <a:ext uri="{FF2B5EF4-FFF2-40B4-BE49-F238E27FC236}">
                <a16:creationId xmlns:a16="http://schemas.microsoft.com/office/drawing/2014/main" id="{B8AC0E53-A5D3-4511-A0CA-0CE6F1F1BA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4133" y="885826"/>
            <a:ext cx="11645087" cy="644358"/>
          </a:xfrm>
        </p:spPr>
        <p:txBody>
          <a:bodyPr vert="horz" lIns="91440" tIns="45720" rIns="91440" bIns="45720" rtlCol="0">
            <a:normAutofit/>
          </a:bodyPr>
          <a:lstStyle>
            <a:lvl1pPr>
              <a:buNone/>
              <a:defRPr lang="it-IT" sz="2500" dirty="0" smtClean="0">
                <a:solidFill>
                  <a:srgbClr val="0091D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17" name="Titolo 1">
            <a:extLst>
              <a:ext uri="{FF2B5EF4-FFF2-40B4-BE49-F238E27FC236}">
                <a16:creationId xmlns:a16="http://schemas.microsoft.com/office/drawing/2014/main" id="{A477FF0F-8E31-45E4-8251-DE018D1CC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1" y="137865"/>
            <a:ext cx="11650619" cy="656945"/>
          </a:xfrm>
        </p:spPr>
        <p:txBody>
          <a:bodyPr vert="horz" lIns="91440" tIns="45720" rIns="91440" bIns="45720" rtlCol="0" anchor="t">
            <a:noAutofit/>
          </a:bodyPr>
          <a:lstStyle>
            <a:lvl1pPr algn="l">
              <a:defRPr kumimoji="0" lang="it-IT" sz="3499" b="1" i="0" u="none" strike="noStrike" kern="1200" cap="none" spc="0" normalizeH="0" baseline="0" dirty="0">
                <a:ln>
                  <a:noFill/>
                </a:ln>
                <a:solidFill>
                  <a:srgbClr val="0091D3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 algn="l"/>
            <a:r>
              <a:rPr lang="it-IT"/>
              <a:t>Fare clic per modificare lo stile del titolo dello schema</a:t>
            </a:r>
          </a:p>
        </p:txBody>
      </p:sp>
      <p:sp>
        <p:nvSpPr>
          <p:cNvPr id="18" name="Segnaposto testo 5">
            <a:extLst>
              <a:ext uri="{FF2B5EF4-FFF2-40B4-BE49-F238E27FC236}">
                <a16:creationId xmlns:a16="http://schemas.microsoft.com/office/drawing/2014/main" id="{3A29E415-CB8F-406D-9FB5-F8001F4CA3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8600" y="1530184"/>
            <a:ext cx="11645086" cy="4905704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it-IT" sz="200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 lang="it-IT" smtClean="0"/>
            </a:lvl2pPr>
            <a:lvl3pPr>
              <a:defRPr lang="it-IT" smtClean="0"/>
            </a:lvl3pPr>
            <a:lvl4pPr>
              <a:defRPr lang="it-IT" smtClean="0"/>
            </a:lvl4pPr>
            <a:lvl5pPr>
              <a:defRPr lang="it-IT" smtClean="0"/>
            </a:lvl5pPr>
          </a:lstStyle>
          <a:p>
            <a:pPr marL="342831" lvl="0" indent="-342831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98118310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Triang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48E1989C-A785-D035-C134-5BB8CF9D6C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0800000">
            <a:off x="8097125" y="1647824"/>
            <a:ext cx="4094875" cy="471880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74058A72-0FBA-FD5D-ADE4-2ACF6FBB1E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0800000">
            <a:off x="6830802" y="1488393"/>
            <a:ext cx="1161676" cy="133867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B8EA5EC0-3B10-4371-AF3B-F7A916F1B8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0800000">
            <a:off x="7992479" y="4935562"/>
            <a:ext cx="579435" cy="667724"/>
          </a:xfrm>
          <a:prstGeom prst="rect">
            <a:avLst/>
          </a:prstGeom>
        </p:spPr>
      </p:pic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2A953D93-9C08-FFE4-FD85-66331A08A8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32581073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hiusur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EFD569D-6A42-04AC-559C-1B080ACC81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8635" y="1499866"/>
            <a:ext cx="6434732" cy="361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738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hiusur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3">
            <a:extLst>
              <a:ext uri="{FF2B5EF4-FFF2-40B4-BE49-F238E27FC236}">
                <a16:creationId xmlns:a16="http://schemas.microsoft.com/office/drawing/2014/main" id="{9E5DFC16-624E-603E-6741-F09E3205CD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9" y="3795611"/>
            <a:ext cx="11521553" cy="572371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lang="it-IT" sz="2667" b="1" dirty="0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>
              <a:buNone/>
            </a:pPr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20pt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1A1F2DF7-0203-A786-E493-CC90EF9658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1123" y="2047001"/>
            <a:ext cx="5849756" cy="136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2841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0299" y="621849"/>
            <a:ext cx="11191404" cy="774571"/>
          </a:xfrm>
        </p:spPr>
        <p:txBody>
          <a:bodyPr lIns="0" tIns="0" rIns="0" bIns="0"/>
          <a:lstStyle>
            <a:lvl1pPr>
              <a:defRPr sz="5033" b="0" i="0">
                <a:solidFill>
                  <a:schemeClr val="bg1"/>
                </a:solidFill>
                <a:latin typeface="LFT Etica" panose="02000503040000020004" pitchFamily="2" charset="0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70C0A3-D4B6-42EB-9A60-1DDF974500DF}" type="datetime1">
              <a:rPr lang="en-US" smtClean="0"/>
              <a:t>10/15/25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90451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" name="think-cell data - do not delete" hidden="1">
            <a:extLst>
              <a:ext uri="{FF2B5EF4-FFF2-40B4-BE49-F238E27FC236}">
                <a16:creationId xmlns:a16="http://schemas.microsoft.com/office/drawing/2014/main" id="{7B92BD29-73A9-9327-C29F-EEE0F33FA1B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2131638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404" imgH="403" progId="TCLayout.ActiveDocument.1">
                  <p:embed/>
                </p:oleObj>
              </mc:Choice>
              <mc:Fallback>
                <p:oleObj name="Diapositiva think-cell" r:id="rId3" imgW="404" imgH="403" progId="TCLayout.ActiveDocument.1">
                  <p:embed/>
                  <p:pic>
                    <p:nvPicPr>
                      <p:cNvPr id="7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B92BD29-73A9-9327-C29F-EEE0F33FA1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BG-selling-kit-enterprise.jpg" descr="BG-selling-kit-enterprise.jpg">
            <a:extLst>
              <a:ext uri="{FF2B5EF4-FFF2-40B4-BE49-F238E27FC236}">
                <a16:creationId xmlns:a16="http://schemas.microsoft.com/office/drawing/2014/main" id="{39AB2939-5DC1-BAD5-5D3D-5B65BA053F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7003" y="-11936"/>
            <a:ext cx="12190413" cy="685710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E08B9AF6-47F0-6D64-2FFA-1B72392107D0}"/>
              </a:ext>
            </a:extLst>
          </p:cNvPr>
          <p:cNvGrpSpPr/>
          <p:nvPr userDrawn="1"/>
        </p:nvGrpSpPr>
        <p:grpSpPr>
          <a:xfrm>
            <a:off x="8056009" y="3626005"/>
            <a:ext cx="3785471" cy="3483646"/>
            <a:chOff x="8056009" y="3626005"/>
            <a:chExt cx="3785471" cy="3483646"/>
          </a:xfrm>
        </p:grpSpPr>
        <p:sp>
          <p:nvSpPr>
            <p:cNvPr id="7" name="Oval 12">
              <a:extLst>
                <a:ext uri="{FF2B5EF4-FFF2-40B4-BE49-F238E27FC236}">
                  <a16:creationId xmlns:a16="http://schemas.microsoft.com/office/drawing/2014/main" id="{9FE1147E-E42A-B59C-5783-38CB117B83A6}"/>
                </a:ext>
              </a:extLst>
            </p:cNvPr>
            <p:cNvSpPr/>
            <p:nvPr/>
          </p:nvSpPr>
          <p:spPr>
            <a:xfrm>
              <a:off x="8056009" y="3868344"/>
              <a:ext cx="3241307" cy="3241307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HEALTH &amp; SAFETY</a:t>
              </a:r>
            </a:p>
          </p:txBody>
        </p:sp>
        <p:grpSp>
          <p:nvGrpSpPr>
            <p:cNvPr id="8" name="Gruppo 7">
              <a:extLst>
                <a:ext uri="{FF2B5EF4-FFF2-40B4-BE49-F238E27FC236}">
                  <a16:creationId xmlns:a16="http://schemas.microsoft.com/office/drawing/2014/main" id="{1A10A623-E8CD-6F53-5BB4-DFD4C73C25AC}"/>
                </a:ext>
              </a:extLst>
            </p:cNvPr>
            <p:cNvGrpSpPr/>
            <p:nvPr/>
          </p:nvGrpSpPr>
          <p:grpSpPr>
            <a:xfrm>
              <a:off x="10166817" y="5693486"/>
              <a:ext cx="1103651" cy="1103649"/>
              <a:chOff x="10166817" y="5693486"/>
              <a:chExt cx="1103651" cy="1103649"/>
            </a:xfrm>
          </p:grpSpPr>
          <p:sp>
            <p:nvSpPr>
              <p:cNvPr id="15" name="Oval 12">
                <a:extLst>
                  <a:ext uri="{FF2B5EF4-FFF2-40B4-BE49-F238E27FC236}">
                    <a16:creationId xmlns:a16="http://schemas.microsoft.com/office/drawing/2014/main" id="{BD4913B7-4B47-CF1B-DCC1-F5D3E8621249}"/>
                  </a:ext>
                </a:extLst>
              </p:cNvPr>
              <p:cNvSpPr/>
              <p:nvPr/>
            </p:nvSpPr>
            <p:spPr>
              <a:xfrm>
                <a:off x="10166817" y="5693486"/>
                <a:ext cx="1103651" cy="1103649"/>
              </a:xfrm>
              <a:prstGeom prst="ellipse">
                <a:avLst/>
              </a:prstGeom>
              <a:solidFill>
                <a:srgbClr val="1C61AD">
                  <a:alpha val="50196"/>
                </a:srgb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b"/>
              <a:lstStyle/>
              <a:p>
                <a:pPr algn="ctr"/>
                <a:r>
                  <a:rPr lang="it-IT" sz="105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DPI</a:t>
                </a:r>
              </a:p>
            </p:txBody>
          </p:sp>
          <p:pic>
            <p:nvPicPr>
              <p:cNvPr id="16" name="Immagine 15" descr="Immagine che contiene schizzo, simbolo, Elementi grafici, design&#10;&#10;Descrizione generata automaticamente">
                <a:extLst>
                  <a:ext uri="{FF2B5EF4-FFF2-40B4-BE49-F238E27FC236}">
                    <a16:creationId xmlns:a16="http://schemas.microsoft.com/office/drawing/2014/main" id="{0ED8F44C-C33F-CF60-DF05-6E792D375C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560736" y="5928567"/>
                <a:ext cx="364794" cy="364794"/>
              </a:xfrm>
              <a:prstGeom prst="rect">
                <a:avLst/>
              </a:prstGeom>
            </p:spPr>
          </p:pic>
        </p:grpSp>
        <p:grpSp>
          <p:nvGrpSpPr>
            <p:cNvPr id="9" name="Gruppo 8">
              <a:extLst>
                <a:ext uri="{FF2B5EF4-FFF2-40B4-BE49-F238E27FC236}">
                  <a16:creationId xmlns:a16="http://schemas.microsoft.com/office/drawing/2014/main" id="{BA37EFD9-3B48-5EED-509B-001376DF419A}"/>
                </a:ext>
              </a:extLst>
            </p:cNvPr>
            <p:cNvGrpSpPr/>
            <p:nvPr/>
          </p:nvGrpSpPr>
          <p:grpSpPr>
            <a:xfrm>
              <a:off x="10615180" y="4502425"/>
              <a:ext cx="1226300" cy="1226298"/>
              <a:chOff x="10615180" y="4502425"/>
              <a:chExt cx="1226300" cy="1226298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F4115551-4D7B-9182-881E-210AF12263CC}"/>
                  </a:ext>
                </a:extLst>
              </p:cNvPr>
              <p:cNvSpPr/>
              <p:nvPr/>
            </p:nvSpPr>
            <p:spPr>
              <a:xfrm>
                <a:off x="10615180" y="4502425"/>
                <a:ext cx="1226300" cy="1226298"/>
              </a:xfrm>
              <a:prstGeom prst="ellipse">
                <a:avLst/>
              </a:prstGeom>
              <a:solidFill>
                <a:srgbClr val="1C61AD">
                  <a:alpha val="50196"/>
                </a:srgb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b"/>
              <a:lstStyle/>
              <a:p>
                <a:pPr algn="ctr"/>
                <a:r>
                  <a:rPr lang="it-IT" sz="105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Sorveglianza Sanitaria</a:t>
                </a:r>
              </a:p>
            </p:txBody>
          </p:sp>
          <p:pic>
            <p:nvPicPr>
              <p:cNvPr id="14" name="Elemento grafico 13">
                <a:extLst>
                  <a:ext uri="{FF2B5EF4-FFF2-40B4-BE49-F238E27FC236}">
                    <a16:creationId xmlns:a16="http://schemas.microsoft.com/office/drawing/2014/main" id="{AD1A73B1-19BC-9D44-C783-69C138404D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0965653" y="4700146"/>
                <a:ext cx="402705" cy="354103"/>
              </a:xfrm>
              <a:prstGeom prst="rect">
                <a:avLst/>
              </a:prstGeom>
            </p:spPr>
          </p:pic>
        </p:grpSp>
        <p:grpSp>
          <p:nvGrpSpPr>
            <p:cNvPr id="10" name="Gruppo 9">
              <a:extLst>
                <a:ext uri="{FF2B5EF4-FFF2-40B4-BE49-F238E27FC236}">
                  <a16:creationId xmlns:a16="http://schemas.microsoft.com/office/drawing/2014/main" id="{2A90D73A-9A33-AF3D-01AF-A7624077C1D3}"/>
                </a:ext>
              </a:extLst>
            </p:cNvPr>
            <p:cNvGrpSpPr/>
            <p:nvPr/>
          </p:nvGrpSpPr>
          <p:grpSpPr>
            <a:xfrm>
              <a:off x="9827170" y="3626005"/>
              <a:ext cx="1103651" cy="1103649"/>
              <a:chOff x="9827170" y="3626005"/>
              <a:chExt cx="1103651" cy="1103649"/>
            </a:xfrm>
          </p:grpSpPr>
          <p:sp>
            <p:nvSpPr>
              <p:cNvPr id="11" name="Oval 12">
                <a:extLst>
                  <a:ext uri="{FF2B5EF4-FFF2-40B4-BE49-F238E27FC236}">
                    <a16:creationId xmlns:a16="http://schemas.microsoft.com/office/drawing/2014/main" id="{8F3331F2-274F-70A7-E215-EEE52CE7DDE0}"/>
                  </a:ext>
                </a:extLst>
              </p:cNvPr>
              <p:cNvSpPr/>
              <p:nvPr/>
            </p:nvSpPr>
            <p:spPr>
              <a:xfrm>
                <a:off x="9827170" y="3626005"/>
                <a:ext cx="1103651" cy="1103649"/>
              </a:xfrm>
              <a:prstGeom prst="ellipse">
                <a:avLst/>
              </a:prstGeom>
              <a:solidFill>
                <a:srgbClr val="1C61AD">
                  <a:alpha val="50196"/>
                </a:srgb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b"/>
              <a:lstStyle/>
              <a:p>
                <a:pPr algn="ctr"/>
                <a:r>
                  <a:rPr lang="it-IT" sz="105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Formazione</a:t>
                </a:r>
              </a:p>
            </p:txBody>
          </p:sp>
          <p:pic>
            <p:nvPicPr>
              <p:cNvPr id="12" name="Elemento grafico 11">
                <a:extLst>
                  <a:ext uri="{FF2B5EF4-FFF2-40B4-BE49-F238E27FC236}">
                    <a16:creationId xmlns:a16="http://schemas.microsoft.com/office/drawing/2014/main" id="{063A1A12-025F-C3C2-F022-51A0B8E14C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10189697" y="3868344"/>
                <a:ext cx="378598" cy="354172"/>
              </a:xfrm>
              <a:prstGeom prst="rect">
                <a:avLst/>
              </a:prstGeom>
            </p:spPr>
          </p:pic>
        </p:grpSp>
      </p:grp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0ABC5077-66A3-7B0F-F4C4-70BAFEE78307}"/>
              </a:ext>
            </a:extLst>
          </p:cNvPr>
          <p:cNvGrpSpPr/>
          <p:nvPr userDrawn="1"/>
        </p:nvGrpSpPr>
        <p:grpSpPr>
          <a:xfrm>
            <a:off x="6410239" y="430850"/>
            <a:ext cx="4378178" cy="3879408"/>
            <a:chOff x="6409862" y="321188"/>
            <a:chExt cx="4378178" cy="3879408"/>
          </a:xfrm>
        </p:grpSpPr>
        <p:sp>
          <p:nvSpPr>
            <p:cNvPr id="18" name="Oval 12">
              <a:extLst>
                <a:ext uri="{FF2B5EF4-FFF2-40B4-BE49-F238E27FC236}">
                  <a16:creationId xmlns:a16="http://schemas.microsoft.com/office/drawing/2014/main" id="{04ABEBC5-55C4-1E4A-A0A0-8D186DBD6DE3}"/>
                </a:ext>
              </a:extLst>
            </p:cNvPr>
            <p:cNvSpPr/>
            <p:nvPr/>
          </p:nvSpPr>
          <p:spPr>
            <a:xfrm>
              <a:off x="6810690" y="879863"/>
              <a:ext cx="3241306" cy="3241307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hangingPunct="1"/>
              <a:r>
                <a:rPr lang="it-IT" sz="1600" b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GESTIONE</a:t>
              </a:r>
            </a:p>
          </p:txBody>
        </p:sp>
        <p:grpSp>
          <p:nvGrpSpPr>
            <p:cNvPr id="19" name="Gruppo 18">
              <a:extLst>
                <a:ext uri="{FF2B5EF4-FFF2-40B4-BE49-F238E27FC236}">
                  <a16:creationId xmlns:a16="http://schemas.microsoft.com/office/drawing/2014/main" id="{05770D4E-DB0A-202F-58B1-79AC1A072D50}"/>
                </a:ext>
              </a:extLst>
            </p:cNvPr>
            <p:cNvGrpSpPr/>
            <p:nvPr/>
          </p:nvGrpSpPr>
          <p:grpSpPr>
            <a:xfrm>
              <a:off x="9154201" y="2607617"/>
              <a:ext cx="1103651" cy="1103649"/>
              <a:chOff x="9154201" y="2607617"/>
              <a:chExt cx="1103651" cy="1103649"/>
            </a:xfrm>
          </p:grpSpPr>
          <p:sp>
            <p:nvSpPr>
              <p:cNvPr id="35" name="Oval 12">
                <a:extLst>
                  <a:ext uri="{FF2B5EF4-FFF2-40B4-BE49-F238E27FC236}">
                    <a16:creationId xmlns:a16="http://schemas.microsoft.com/office/drawing/2014/main" id="{E1083ED5-F4F0-FC6D-AA9E-5E26CDA8B2DF}"/>
                  </a:ext>
                </a:extLst>
              </p:cNvPr>
              <p:cNvSpPr/>
              <p:nvPr/>
            </p:nvSpPr>
            <p:spPr>
              <a:xfrm>
                <a:off x="9154201" y="2607617"/>
                <a:ext cx="1103651" cy="1103649"/>
              </a:xfrm>
              <a:prstGeom prst="ellipse">
                <a:avLst/>
              </a:prstGeom>
              <a:solidFill>
                <a:srgbClr val="144391">
                  <a:alpha val="50196"/>
                </a:srgb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ctr" hangingPunct="1"/>
                <a:r>
                  <a:rPr lang="it-IT" sz="105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Gestione incentivi</a:t>
                </a:r>
              </a:p>
            </p:txBody>
          </p:sp>
          <p:pic>
            <p:nvPicPr>
              <p:cNvPr id="36" name="Immagine 35" descr="Immagine che contiene Carattere, simbolo, Elementi grafici, logo&#10;&#10;Descrizione generata automaticamente">
                <a:extLst>
                  <a:ext uri="{FF2B5EF4-FFF2-40B4-BE49-F238E27FC236}">
                    <a16:creationId xmlns:a16="http://schemas.microsoft.com/office/drawing/2014/main" id="{1D32A880-79EB-E200-FC56-B84C814980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517550" y="2758116"/>
                <a:ext cx="376953" cy="376953"/>
              </a:xfrm>
              <a:prstGeom prst="rect">
                <a:avLst/>
              </a:prstGeom>
            </p:spPr>
          </p:pic>
        </p:grpSp>
        <p:grpSp>
          <p:nvGrpSpPr>
            <p:cNvPr id="20" name="Gruppo 19">
              <a:extLst>
                <a:ext uri="{FF2B5EF4-FFF2-40B4-BE49-F238E27FC236}">
                  <a16:creationId xmlns:a16="http://schemas.microsoft.com/office/drawing/2014/main" id="{F2A260AF-D60C-26AC-5B22-23F9EC691F79}"/>
                </a:ext>
              </a:extLst>
            </p:cNvPr>
            <p:cNvGrpSpPr/>
            <p:nvPr/>
          </p:nvGrpSpPr>
          <p:grpSpPr>
            <a:xfrm>
              <a:off x="6409862" y="1572853"/>
              <a:ext cx="896557" cy="896555"/>
              <a:chOff x="6409862" y="1572853"/>
              <a:chExt cx="896557" cy="896555"/>
            </a:xfrm>
          </p:grpSpPr>
          <p:sp>
            <p:nvSpPr>
              <p:cNvPr id="33" name="Oval 12">
                <a:extLst>
                  <a:ext uri="{FF2B5EF4-FFF2-40B4-BE49-F238E27FC236}">
                    <a16:creationId xmlns:a16="http://schemas.microsoft.com/office/drawing/2014/main" id="{D816AD56-8B7E-C77F-8AEB-4CAAAD229699}"/>
                  </a:ext>
                </a:extLst>
              </p:cNvPr>
              <p:cNvSpPr/>
              <p:nvPr/>
            </p:nvSpPr>
            <p:spPr>
              <a:xfrm>
                <a:off x="6409862" y="1572853"/>
                <a:ext cx="896557" cy="896555"/>
              </a:xfrm>
              <a:prstGeom prst="ellipse">
                <a:avLst/>
              </a:prstGeom>
              <a:solidFill>
                <a:srgbClr val="144391">
                  <a:alpha val="50196"/>
                </a:srgb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b"/>
              <a:lstStyle/>
              <a:p>
                <a:pPr algn="ctr"/>
                <a:r>
                  <a:rPr lang="it-IT" sz="105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Dotazioni</a:t>
                </a:r>
              </a:p>
            </p:txBody>
          </p:sp>
          <p:pic>
            <p:nvPicPr>
              <p:cNvPr id="34" name="Elemento grafico 22">
                <a:extLst>
                  <a:ext uri="{FF2B5EF4-FFF2-40B4-BE49-F238E27FC236}">
                    <a16:creationId xmlns:a16="http://schemas.microsoft.com/office/drawing/2014/main" id="{3C81E4CE-78C2-3A6C-FEAA-BF0A0DE13E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6596641" y="1653444"/>
                <a:ext cx="555057" cy="555057"/>
              </a:xfrm>
              <a:prstGeom prst="rect">
                <a:avLst/>
              </a:prstGeom>
            </p:spPr>
          </p:pic>
        </p:grpSp>
        <p:grpSp>
          <p:nvGrpSpPr>
            <p:cNvPr id="21" name="Gruppo 20">
              <a:extLst>
                <a:ext uri="{FF2B5EF4-FFF2-40B4-BE49-F238E27FC236}">
                  <a16:creationId xmlns:a16="http://schemas.microsoft.com/office/drawing/2014/main" id="{F4E7A196-0DB8-ADAC-6B7B-8D3BA4DFF92A}"/>
                </a:ext>
              </a:extLst>
            </p:cNvPr>
            <p:cNvGrpSpPr/>
            <p:nvPr/>
          </p:nvGrpSpPr>
          <p:grpSpPr>
            <a:xfrm>
              <a:off x="6780485" y="542408"/>
              <a:ext cx="1093626" cy="1093624"/>
              <a:chOff x="6780485" y="542408"/>
              <a:chExt cx="1093626" cy="1093624"/>
            </a:xfrm>
          </p:grpSpPr>
          <p:sp>
            <p:nvSpPr>
              <p:cNvPr id="31" name="Oval 12">
                <a:extLst>
                  <a:ext uri="{FF2B5EF4-FFF2-40B4-BE49-F238E27FC236}">
                    <a16:creationId xmlns:a16="http://schemas.microsoft.com/office/drawing/2014/main" id="{DEFCF9E2-459A-73DF-EB7B-C9DE5B5838B5}"/>
                  </a:ext>
                </a:extLst>
              </p:cNvPr>
              <p:cNvSpPr/>
              <p:nvPr/>
            </p:nvSpPr>
            <p:spPr>
              <a:xfrm>
                <a:off x="6780485" y="542408"/>
                <a:ext cx="1093626" cy="1093624"/>
              </a:xfrm>
              <a:prstGeom prst="ellipse">
                <a:avLst/>
              </a:prstGeom>
              <a:solidFill>
                <a:srgbClr val="144391">
                  <a:alpha val="50196"/>
                </a:srgb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b"/>
              <a:lstStyle/>
              <a:p>
                <a:pPr algn="ctr"/>
                <a:r>
                  <a:rPr lang="it-IT" sz="105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Nota Spese</a:t>
                </a:r>
              </a:p>
            </p:txBody>
          </p:sp>
          <p:pic>
            <p:nvPicPr>
              <p:cNvPr id="32" name="Immagine 31" descr="Immagine che contiene simbolo, Carattere, Elementi grafici, logo&#10;&#10;Descrizione generata automaticamente">
                <a:extLst>
                  <a:ext uri="{FF2B5EF4-FFF2-40B4-BE49-F238E27FC236}">
                    <a16:creationId xmlns:a16="http://schemas.microsoft.com/office/drawing/2014/main" id="{4F4A02D7-1662-510E-577D-A86523C3E9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219618" y="841348"/>
                <a:ext cx="266654" cy="308757"/>
              </a:xfrm>
              <a:prstGeom prst="rect">
                <a:avLst/>
              </a:prstGeom>
            </p:spPr>
          </p:pic>
        </p:grpSp>
        <p:grpSp>
          <p:nvGrpSpPr>
            <p:cNvPr id="22" name="Gruppo 21">
              <a:extLst>
                <a:ext uri="{FF2B5EF4-FFF2-40B4-BE49-F238E27FC236}">
                  <a16:creationId xmlns:a16="http://schemas.microsoft.com/office/drawing/2014/main" id="{34BB76EF-8917-1972-2E30-803276063F19}"/>
                </a:ext>
              </a:extLst>
            </p:cNvPr>
            <p:cNvGrpSpPr/>
            <p:nvPr/>
          </p:nvGrpSpPr>
          <p:grpSpPr>
            <a:xfrm>
              <a:off x="8080903" y="3146389"/>
              <a:ext cx="1054209" cy="1054207"/>
              <a:chOff x="8080903" y="3146389"/>
              <a:chExt cx="1054209" cy="1054207"/>
            </a:xfrm>
          </p:grpSpPr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id="{47AD5709-0A99-05CF-22E6-D10BBB06B91A}"/>
                  </a:ext>
                </a:extLst>
              </p:cNvPr>
              <p:cNvSpPr/>
              <p:nvPr/>
            </p:nvSpPr>
            <p:spPr>
              <a:xfrm>
                <a:off x="8080903" y="3146389"/>
                <a:ext cx="1054209" cy="1054207"/>
              </a:xfrm>
              <a:prstGeom prst="ellipse">
                <a:avLst/>
              </a:prstGeom>
              <a:solidFill>
                <a:srgbClr val="144391">
                  <a:alpha val="50196"/>
                </a:srgb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46800" rIns="0" rtlCol="0" anchor="b"/>
              <a:lstStyle/>
              <a:p>
                <a:pPr algn="ctr" hangingPunct="1"/>
                <a:r>
                  <a:rPr lang="it-IT" sz="110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Gestione mezzi</a:t>
                </a:r>
              </a:p>
            </p:txBody>
          </p:sp>
          <p:pic>
            <p:nvPicPr>
              <p:cNvPr id="30" name="Elemento grafico 29">
                <a:extLst>
                  <a:ext uri="{FF2B5EF4-FFF2-40B4-BE49-F238E27FC236}">
                    <a16:creationId xmlns:a16="http://schemas.microsoft.com/office/drawing/2014/main" id="{FA1B2A6A-6C6D-11E5-4A97-ACCC9331CD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8460744" y="3270819"/>
                <a:ext cx="294527" cy="380431"/>
              </a:xfrm>
              <a:prstGeom prst="rect">
                <a:avLst/>
              </a:prstGeom>
            </p:spPr>
          </p:pic>
        </p:grpSp>
        <p:grpSp>
          <p:nvGrpSpPr>
            <p:cNvPr id="23" name="Gruppo 22">
              <a:extLst>
                <a:ext uri="{FF2B5EF4-FFF2-40B4-BE49-F238E27FC236}">
                  <a16:creationId xmlns:a16="http://schemas.microsoft.com/office/drawing/2014/main" id="{AC4302B3-33FC-BB1E-8554-745CA6FF39B2}"/>
                </a:ext>
              </a:extLst>
            </p:cNvPr>
            <p:cNvGrpSpPr/>
            <p:nvPr/>
          </p:nvGrpSpPr>
          <p:grpSpPr>
            <a:xfrm>
              <a:off x="9656042" y="1539000"/>
              <a:ext cx="1131998" cy="1131996"/>
              <a:chOff x="9656042" y="1539000"/>
              <a:chExt cx="1131998" cy="1131996"/>
            </a:xfrm>
          </p:grpSpPr>
          <p:sp>
            <p:nvSpPr>
              <p:cNvPr id="27" name="Oval 12">
                <a:extLst>
                  <a:ext uri="{FF2B5EF4-FFF2-40B4-BE49-F238E27FC236}">
                    <a16:creationId xmlns:a16="http://schemas.microsoft.com/office/drawing/2014/main" id="{EC4B2016-1ABA-B539-4255-27C961D347CA}"/>
                  </a:ext>
                </a:extLst>
              </p:cNvPr>
              <p:cNvSpPr/>
              <p:nvPr/>
            </p:nvSpPr>
            <p:spPr>
              <a:xfrm>
                <a:off x="9656042" y="1539000"/>
                <a:ext cx="1131998" cy="1131996"/>
              </a:xfrm>
              <a:prstGeom prst="ellipse">
                <a:avLst/>
              </a:prstGeom>
              <a:solidFill>
                <a:srgbClr val="144391">
                  <a:alpha val="50196"/>
                </a:srgb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b"/>
              <a:lstStyle/>
              <a:p>
                <a:pPr algn="ctr" hangingPunct="1"/>
                <a:r>
                  <a:rPr lang="it-IT" sz="105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Viaggi e Trasferte</a:t>
                </a:r>
              </a:p>
            </p:txBody>
          </p:sp>
          <p:pic>
            <p:nvPicPr>
              <p:cNvPr id="28" name="Elemento grafico 27">
                <a:extLst>
                  <a:ext uri="{FF2B5EF4-FFF2-40B4-BE49-F238E27FC236}">
                    <a16:creationId xmlns:a16="http://schemas.microsoft.com/office/drawing/2014/main" id="{738E2201-07BC-714C-72F8-E70A58E1EA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0076054" y="1676003"/>
                <a:ext cx="327382" cy="287870"/>
              </a:xfrm>
              <a:prstGeom prst="rect">
                <a:avLst/>
              </a:prstGeom>
            </p:spPr>
          </p:pic>
        </p:grpSp>
        <p:grpSp>
          <p:nvGrpSpPr>
            <p:cNvPr id="24" name="Gruppo 23">
              <a:extLst>
                <a:ext uri="{FF2B5EF4-FFF2-40B4-BE49-F238E27FC236}">
                  <a16:creationId xmlns:a16="http://schemas.microsoft.com/office/drawing/2014/main" id="{1FA7F1A2-764F-F184-3BE8-1347954D77C6}"/>
                </a:ext>
              </a:extLst>
            </p:cNvPr>
            <p:cNvGrpSpPr/>
            <p:nvPr/>
          </p:nvGrpSpPr>
          <p:grpSpPr>
            <a:xfrm>
              <a:off x="7995008" y="321188"/>
              <a:ext cx="1058232" cy="1103649"/>
              <a:chOff x="7995008" y="321188"/>
              <a:chExt cx="1058232" cy="1103649"/>
            </a:xfrm>
          </p:grpSpPr>
          <p:sp>
            <p:nvSpPr>
              <p:cNvPr id="25" name="Oval 12">
                <a:extLst>
                  <a:ext uri="{FF2B5EF4-FFF2-40B4-BE49-F238E27FC236}">
                    <a16:creationId xmlns:a16="http://schemas.microsoft.com/office/drawing/2014/main" id="{7A2343A0-F3B2-C41A-B848-FC31BE40156E}"/>
                  </a:ext>
                </a:extLst>
              </p:cNvPr>
              <p:cNvSpPr/>
              <p:nvPr/>
            </p:nvSpPr>
            <p:spPr>
              <a:xfrm>
                <a:off x="7995008" y="321188"/>
                <a:ext cx="1058232" cy="1103649"/>
              </a:xfrm>
              <a:prstGeom prst="ellipse">
                <a:avLst/>
              </a:prstGeom>
              <a:solidFill>
                <a:srgbClr val="144391">
                  <a:alpha val="50196"/>
                </a:srgb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ctr" hangingPunct="1"/>
                <a:r>
                  <a:rPr lang="it-IT" sz="105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Welfare</a:t>
                </a:r>
              </a:p>
            </p:txBody>
          </p:sp>
          <p:pic>
            <p:nvPicPr>
              <p:cNvPr id="26" name="Elemento grafico 25">
                <a:extLst>
                  <a:ext uri="{FF2B5EF4-FFF2-40B4-BE49-F238E27FC236}">
                    <a16:creationId xmlns:a16="http://schemas.microsoft.com/office/drawing/2014/main" id="{51BD946F-8A7E-3821-BC05-F91C8C9205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p:blipFill>
            <p:spPr>
              <a:xfrm>
                <a:off x="8370926" y="549189"/>
                <a:ext cx="372548" cy="353918"/>
              </a:xfrm>
              <a:prstGeom prst="rect">
                <a:avLst/>
              </a:prstGeom>
            </p:spPr>
          </p:pic>
        </p:grpSp>
      </p:grpSp>
      <p:grpSp>
        <p:nvGrpSpPr>
          <p:cNvPr id="4" name="Gruppo 3">
            <a:extLst>
              <a:ext uri="{FF2B5EF4-FFF2-40B4-BE49-F238E27FC236}">
                <a16:creationId xmlns:a16="http://schemas.microsoft.com/office/drawing/2014/main" id="{E63CD837-95EB-764E-0DE6-5B24DD5002D6}"/>
              </a:ext>
            </a:extLst>
          </p:cNvPr>
          <p:cNvGrpSpPr/>
          <p:nvPr userDrawn="1"/>
        </p:nvGrpSpPr>
        <p:grpSpPr>
          <a:xfrm>
            <a:off x="1321966" y="73452"/>
            <a:ext cx="4952141" cy="3980553"/>
            <a:chOff x="1321966" y="73452"/>
            <a:chExt cx="4952141" cy="3980553"/>
          </a:xfrm>
        </p:grpSpPr>
        <p:sp>
          <p:nvSpPr>
            <p:cNvPr id="38" name="Oval 12">
              <a:extLst>
                <a:ext uri="{FF2B5EF4-FFF2-40B4-BE49-F238E27FC236}">
                  <a16:creationId xmlns:a16="http://schemas.microsoft.com/office/drawing/2014/main" id="{88ED5C08-74A6-88E8-FCC4-FA58D39AAD38}"/>
                </a:ext>
              </a:extLst>
            </p:cNvPr>
            <p:cNvSpPr/>
            <p:nvPr/>
          </p:nvSpPr>
          <p:spPr>
            <a:xfrm>
              <a:off x="2825762" y="783344"/>
              <a:ext cx="3088323" cy="3088323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hangingPunct="1"/>
              <a:r>
                <a:rPr lang="it-IT" sz="1600" b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AMMINISTRAZIONE</a:t>
              </a:r>
            </a:p>
          </p:txBody>
        </p:sp>
        <p:grpSp>
          <p:nvGrpSpPr>
            <p:cNvPr id="39" name="Gruppo 38">
              <a:extLst>
                <a:ext uri="{FF2B5EF4-FFF2-40B4-BE49-F238E27FC236}">
                  <a16:creationId xmlns:a16="http://schemas.microsoft.com/office/drawing/2014/main" id="{624FB4F9-7D0E-3A27-BAA3-1DC507231720}"/>
                </a:ext>
              </a:extLst>
            </p:cNvPr>
            <p:cNvGrpSpPr/>
            <p:nvPr/>
          </p:nvGrpSpPr>
          <p:grpSpPr>
            <a:xfrm>
              <a:off x="5063564" y="1018315"/>
              <a:ext cx="1103651" cy="1103649"/>
              <a:chOff x="5362779" y="1107133"/>
              <a:chExt cx="1103651" cy="1103649"/>
            </a:xfrm>
          </p:grpSpPr>
          <p:sp>
            <p:nvSpPr>
              <p:cNvPr id="58" name="Oval 12">
                <a:extLst>
                  <a:ext uri="{FF2B5EF4-FFF2-40B4-BE49-F238E27FC236}">
                    <a16:creationId xmlns:a16="http://schemas.microsoft.com/office/drawing/2014/main" id="{787ACB90-AB47-A21B-96F7-DF6AC53BB55E}"/>
                  </a:ext>
                </a:extLst>
              </p:cNvPr>
              <p:cNvSpPr/>
              <p:nvPr/>
            </p:nvSpPr>
            <p:spPr>
              <a:xfrm>
                <a:off x="5362779" y="1107133"/>
                <a:ext cx="1103651" cy="1103649"/>
              </a:xfrm>
              <a:prstGeom prst="ellipse">
                <a:avLst/>
              </a:prstGeom>
              <a:solidFill>
                <a:srgbClr val="144391">
                  <a:alpha val="50196"/>
                </a:srgb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rtlCol="0" anchor="b"/>
              <a:lstStyle/>
              <a:p>
                <a:pPr algn="ctr" hangingPunct="1"/>
                <a:r>
                  <a:rPr lang="it-IT" sz="105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Controllo accessi</a:t>
                </a:r>
              </a:p>
            </p:txBody>
          </p:sp>
          <p:pic>
            <p:nvPicPr>
              <p:cNvPr id="59" name="Elemento grafico 18">
                <a:extLst>
                  <a:ext uri="{FF2B5EF4-FFF2-40B4-BE49-F238E27FC236}">
                    <a16:creationId xmlns:a16="http://schemas.microsoft.com/office/drawing/2014/main" id="{DB568B43-504A-C641-7E92-ECBECCAA4E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extLs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/>
              </a:stretch>
            </p:blipFill>
            <p:spPr>
              <a:xfrm>
                <a:off x="5583783" y="1107133"/>
                <a:ext cx="661645" cy="661644"/>
              </a:xfrm>
              <a:prstGeom prst="rect">
                <a:avLst/>
              </a:prstGeom>
            </p:spPr>
          </p:pic>
        </p:grpSp>
        <p:grpSp>
          <p:nvGrpSpPr>
            <p:cNvPr id="40" name="Gruppo 39">
              <a:extLst>
                <a:ext uri="{FF2B5EF4-FFF2-40B4-BE49-F238E27FC236}">
                  <a16:creationId xmlns:a16="http://schemas.microsoft.com/office/drawing/2014/main" id="{420039C0-CB5A-6881-148B-02F00FB55DBA}"/>
                </a:ext>
              </a:extLst>
            </p:cNvPr>
            <p:cNvGrpSpPr/>
            <p:nvPr/>
          </p:nvGrpSpPr>
          <p:grpSpPr>
            <a:xfrm>
              <a:off x="2589691" y="2438294"/>
              <a:ext cx="1001218" cy="1001216"/>
              <a:chOff x="2600496" y="2450409"/>
              <a:chExt cx="1001218" cy="1001216"/>
            </a:xfrm>
          </p:grpSpPr>
          <p:sp>
            <p:nvSpPr>
              <p:cNvPr id="56" name="Oval 12">
                <a:extLst>
                  <a:ext uri="{FF2B5EF4-FFF2-40B4-BE49-F238E27FC236}">
                    <a16:creationId xmlns:a16="http://schemas.microsoft.com/office/drawing/2014/main" id="{28D14A38-B613-FC86-18A6-D4BA8D54B6EB}"/>
                  </a:ext>
                </a:extLst>
              </p:cNvPr>
              <p:cNvSpPr/>
              <p:nvPr/>
            </p:nvSpPr>
            <p:spPr>
              <a:xfrm>
                <a:off x="2600496" y="2450409"/>
                <a:ext cx="1001218" cy="1001216"/>
              </a:xfrm>
              <a:prstGeom prst="ellipse">
                <a:avLst/>
              </a:prstGeom>
              <a:solidFill>
                <a:srgbClr val="144391">
                  <a:alpha val="50196"/>
                </a:srgb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b"/>
              <a:lstStyle/>
              <a:p>
                <a:pPr algn="ctr"/>
                <a:r>
                  <a:rPr lang="it-IT" sz="105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Budget</a:t>
                </a:r>
              </a:p>
            </p:txBody>
          </p:sp>
          <p:pic>
            <p:nvPicPr>
              <p:cNvPr id="57" name="Elemento grafico 240" descr="Euro">
                <a:extLst>
                  <a:ext uri="{FF2B5EF4-FFF2-40B4-BE49-F238E27FC236}">
                    <a16:creationId xmlns:a16="http://schemas.microsoft.com/office/drawing/2014/main" id="{704ECEE2-673C-9399-C51E-12EFECF61F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2970812" y="2791256"/>
                <a:ext cx="260586" cy="260586"/>
              </a:xfrm>
              <a:prstGeom prst="rect">
                <a:avLst/>
              </a:prstGeom>
            </p:spPr>
          </p:pic>
        </p:grpSp>
        <p:grpSp>
          <p:nvGrpSpPr>
            <p:cNvPr id="41" name="Gruppo 40">
              <a:extLst>
                <a:ext uri="{FF2B5EF4-FFF2-40B4-BE49-F238E27FC236}">
                  <a16:creationId xmlns:a16="http://schemas.microsoft.com/office/drawing/2014/main" id="{47EEEE5A-007A-B30D-59A4-3F8A235EE965}"/>
                </a:ext>
              </a:extLst>
            </p:cNvPr>
            <p:cNvGrpSpPr/>
            <p:nvPr/>
          </p:nvGrpSpPr>
          <p:grpSpPr>
            <a:xfrm>
              <a:off x="2914049" y="274025"/>
              <a:ext cx="1176282" cy="1176280"/>
              <a:chOff x="2257931" y="1197238"/>
              <a:chExt cx="1176282" cy="1176280"/>
            </a:xfrm>
          </p:grpSpPr>
          <p:sp>
            <p:nvSpPr>
              <p:cNvPr id="54" name="Oval 12">
                <a:extLst>
                  <a:ext uri="{FF2B5EF4-FFF2-40B4-BE49-F238E27FC236}">
                    <a16:creationId xmlns:a16="http://schemas.microsoft.com/office/drawing/2014/main" id="{E4CC5AB1-F583-CAF5-789A-9D3825034BA2}"/>
                  </a:ext>
                </a:extLst>
              </p:cNvPr>
              <p:cNvSpPr/>
              <p:nvPr/>
            </p:nvSpPr>
            <p:spPr>
              <a:xfrm>
                <a:off x="2257931" y="1197238"/>
                <a:ext cx="1176282" cy="1176280"/>
              </a:xfrm>
              <a:prstGeom prst="ellipse">
                <a:avLst/>
              </a:prstGeom>
              <a:solidFill>
                <a:srgbClr val="144391">
                  <a:alpha val="50196"/>
                </a:srgb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rtlCol="0" anchor="b"/>
              <a:lstStyle/>
              <a:p>
                <a:pPr algn="ctr" hangingPunct="1"/>
                <a:r>
                  <a:rPr lang="it-IT" sz="1050">
                    <a:solidFill>
                      <a:schemeClr val="bg1"/>
                    </a:solidFill>
                    <a:latin typeface="Roboto"/>
                    <a:ea typeface="Roboto"/>
                    <a:cs typeface="Roboto"/>
                  </a:rPr>
                  <a:t>Allocazione e pianificazione</a:t>
                </a:r>
              </a:p>
            </p:txBody>
          </p:sp>
          <p:pic>
            <p:nvPicPr>
              <p:cNvPr id="55" name="Elemento grafico 10">
                <a:extLst>
                  <a:ext uri="{FF2B5EF4-FFF2-40B4-BE49-F238E27FC236}">
                    <a16:creationId xmlns:a16="http://schemas.microsoft.com/office/drawing/2014/main" id="{B4FDBA72-BA27-3634-5AF3-1FD8F483B4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2574094" y="1329967"/>
                <a:ext cx="543957" cy="543957"/>
              </a:xfrm>
              <a:prstGeom prst="rect">
                <a:avLst/>
              </a:prstGeom>
            </p:spPr>
          </p:pic>
        </p:grpSp>
        <p:grpSp>
          <p:nvGrpSpPr>
            <p:cNvPr id="43" name="Gruppo 42">
              <a:extLst>
                <a:ext uri="{FF2B5EF4-FFF2-40B4-BE49-F238E27FC236}">
                  <a16:creationId xmlns:a16="http://schemas.microsoft.com/office/drawing/2014/main" id="{35D73A42-A8B4-E2D8-D616-448279893EE5}"/>
                </a:ext>
              </a:extLst>
            </p:cNvPr>
            <p:cNvGrpSpPr/>
            <p:nvPr/>
          </p:nvGrpSpPr>
          <p:grpSpPr>
            <a:xfrm>
              <a:off x="4217150" y="251065"/>
              <a:ext cx="1063196" cy="1063194"/>
              <a:chOff x="2362444" y="1128461"/>
              <a:chExt cx="1063196" cy="1063194"/>
            </a:xfrm>
          </p:grpSpPr>
          <p:sp>
            <p:nvSpPr>
              <p:cNvPr id="50" name="Oval 12">
                <a:extLst>
                  <a:ext uri="{FF2B5EF4-FFF2-40B4-BE49-F238E27FC236}">
                    <a16:creationId xmlns:a16="http://schemas.microsoft.com/office/drawing/2014/main" id="{81A983C3-4D29-4FD7-5F47-720C84B4B1FB}"/>
                  </a:ext>
                </a:extLst>
              </p:cNvPr>
              <p:cNvSpPr/>
              <p:nvPr/>
            </p:nvSpPr>
            <p:spPr>
              <a:xfrm>
                <a:off x="2362444" y="1128461"/>
                <a:ext cx="1063196" cy="1063194"/>
              </a:xfrm>
              <a:prstGeom prst="ellipse">
                <a:avLst/>
              </a:prstGeom>
              <a:solidFill>
                <a:srgbClr val="144391">
                  <a:alpha val="50196"/>
                </a:srgb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rtlCol="0" anchor="b"/>
              <a:lstStyle/>
              <a:p>
                <a:pPr algn="ctr"/>
                <a:r>
                  <a:rPr lang="it-IT" sz="105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Gestione presenze</a:t>
                </a:r>
              </a:p>
            </p:txBody>
          </p:sp>
          <p:pic>
            <p:nvPicPr>
              <p:cNvPr id="51" name="Elemento grafico 50">
                <a:extLst>
                  <a:ext uri="{FF2B5EF4-FFF2-40B4-BE49-F238E27FC236}">
                    <a16:creationId xmlns:a16="http://schemas.microsoft.com/office/drawing/2014/main" id="{9B440260-861B-8FBE-F1FF-B36861F0CF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2786296" y="1338845"/>
                <a:ext cx="264160" cy="255355"/>
              </a:xfrm>
              <a:prstGeom prst="rect">
                <a:avLst/>
              </a:prstGeom>
            </p:spPr>
          </p:pic>
        </p:grpSp>
        <p:grpSp>
          <p:nvGrpSpPr>
            <p:cNvPr id="44" name="Gruppo 43">
              <a:extLst>
                <a:ext uri="{FF2B5EF4-FFF2-40B4-BE49-F238E27FC236}">
                  <a16:creationId xmlns:a16="http://schemas.microsoft.com/office/drawing/2014/main" id="{C64B6F58-B01B-4422-FF73-23FAAF66F653}"/>
                </a:ext>
              </a:extLst>
            </p:cNvPr>
            <p:cNvGrpSpPr/>
            <p:nvPr/>
          </p:nvGrpSpPr>
          <p:grpSpPr>
            <a:xfrm>
              <a:off x="5133331" y="73452"/>
              <a:ext cx="1063196" cy="1063194"/>
              <a:chOff x="2368392" y="-1147662"/>
              <a:chExt cx="1063196" cy="1063194"/>
            </a:xfrm>
          </p:grpSpPr>
          <p:sp>
            <p:nvSpPr>
              <p:cNvPr id="48" name="Oval 12">
                <a:extLst>
                  <a:ext uri="{FF2B5EF4-FFF2-40B4-BE49-F238E27FC236}">
                    <a16:creationId xmlns:a16="http://schemas.microsoft.com/office/drawing/2014/main" id="{3F254606-22FC-8CB9-0970-54504F5A5082}"/>
                  </a:ext>
                </a:extLst>
              </p:cNvPr>
              <p:cNvSpPr/>
              <p:nvPr/>
            </p:nvSpPr>
            <p:spPr>
              <a:xfrm>
                <a:off x="2368392" y="-1147662"/>
                <a:ext cx="1063196" cy="1063194"/>
              </a:xfrm>
              <a:prstGeom prst="ellipse">
                <a:avLst/>
              </a:prstGeom>
              <a:solidFill>
                <a:srgbClr val="1C61AD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rtlCol="0" anchor="b"/>
              <a:lstStyle/>
              <a:p>
                <a:pPr algn="ctr" hangingPunct="1"/>
                <a:r>
                  <a:rPr lang="it-IT" sz="105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Hardware</a:t>
                </a:r>
                <a:endParaRPr lang="it-IT" sz="12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pic>
            <p:nvPicPr>
              <p:cNvPr id="49" name="Elemento grafico 48" descr="Processore contorno">
                <a:extLst>
                  <a:ext uri="{FF2B5EF4-FFF2-40B4-BE49-F238E27FC236}">
                    <a16:creationId xmlns:a16="http://schemas.microsoft.com/office/drawing/2014/main" id="{B5AA0482-62E9-1515-1C39-8F83F99B8D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>
                <a:extLst>
                  <a:ext uri="{96DAC541-7B7A-43D3-8B79-37D633B846F1}">
                    <asvg:svgBlip xmlns:asvg="http://schemas.microsoft.com/office/drawing/2016/SVG/main" r:embed="rId30"/>
                  </a:ext>
                </a:extLst>
              </a:blip>
              <a:stretch>
                <a:fillRect/>
              </a:stretch>
            </p:blipFill>
            <p:spPr>
              <a:xfrm>
                <a:off x="2637697" y="-986812"/>
                <a:ext cx="524587" cy="524587"/>
              </a:xfrm>
              <a:prstGeom prst="rect">
                <a:avLst/>
              </a:prstGeom>
            </p:spPr>
          </p:pic>
        </p:grpSp>
        <p:grpSp>
          <p:nvGrpSpPr>
            <p:cNvPr id="45" name="Gruppo 44">
              <a:extLst>
                <a:ext uri="{FF2B5EF4-FFF2-40B4-BE49-F238E27FC236}">
                  <a16:creationId xmlns:a16="http://schemas.microsoft.com/office/drawing/2014/main" id="{7FB92B99-4C6A-E460-E739-75A656531ADF}"/>
                </a:ext>
              </a:extLst>
            </p:cNvPr>
            <p:cNvGrpSpPr/>
            <p:nvPr/>
          </p:nvGrpSpPr>
          <p:grpSpPr>
            <a:xfrm>
              <a:off x="3553206" y="3052789"/>
              <a:ext cx="1001218" cy="1001216"/>
              <a:chOff x="3465777" y="3159441"/>
              <a:chExt cx="1001218" cy="1001216"/>
            </a:xfrm>
          </p:grpSpPr>
          <p:sp>
            <p:nvSpPr>
              <p:cNvPr id="46" name="Oval 12">
                <a:extLst>
                  <a:ext uri="{FF2B5EF4-FFF2-40B4-BE49-F238E27FC236}">
                    <a16:creationId xmlns:a16="http://schemas.microsoft.com/office/drawing/2014/main" id="{7FC4B7B4-10C8-9651-8B2B-C1ADBB99B72B}"/>
                  </a:ext>
                </a:extLst>
              </p:cNvPr>
              <p:cNvSpPr/>
              <p:nvPr/>
            </p:nvSpPr>
            <p:spPr>
              <a:xfrm>
                <a:off x="3465777" y="3159441"/>
                <a:ext cx="1001218" cy="1001216"/>
              </a:xfrm>
              <a:prstGeom prst="ellipse">
                <a:avLst/>
              </a:prstGeom>
              <a:solidFill>
                <a:srgbClr val="144391">
                  <a:alpha val="50196"/>
                </a:srgb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b"/>
              <a:lstStyle/>
              <a:p>
                <a:pPr algn="ctr"/>
                <a:r>
                  <a:rPr lang="it-IT" sz="1050" err="1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Timesheet</a:t>
                </a:r>
                <a:endParaRPr lang="it-IT" sz="11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pic>
            <p:nvPicPr>
              <p:cNvPr id="47" name="Elemento grafico 46">
                <a:extLst>
                  <a:ext uri="{FF2B5EF4-FFF2-40B4-BE49-F238E27FC236}">
                    <a16:creationId xmlns:a16="http://schemas.microsoft.com/office/drawing/2014/main" id="{BD809627-A77C-EC65-0092-5F2A4A9768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extLst>
                  <a:ext uri="{96DAC541-7B7A-43D3-8B79-37D633B846F1}">
                    <asvg:svgBlip xmlns:asvg="http://schemas.microsoft.com/office/drawing/2016/SVG/main" r:embed="rId32"/>
                  </a:ext>
                </a:extLst>
              </a:blip>
              <a:stretch>
                <a:fillRect/>
              </a:stretch>
            </p:blipFill>
            <p:spPr>
              <a:xfrm>
                <a:off x="3739543" y="3461108"/>
                <a:ext cx="453686" cy="256430"/>
              </a:xfrm>
              <a:prstGeom prst="rect">
                <a:avLst/>
              </a:prstGeom>
            </p:spPr>
          </p:pic>
        </p:grpSp>
        <p:grpSp>
          <p:nvGrpSpPr>
            <p:cNvPr id="2" name="Gruppo 1">
              <a:extLst>
                <a:ext uri="{FF2B5EF4-FFF2-40B4-BE49-F238E27FC236}">
                  <a16:creationId xmlns:a16="http://schemas.microsoft.com/office/drawing/2014/main" id="{925FF542-AAE6-0F7B-2C1E-1C8F235836AE}"/>
                </a:ext>
              </a:extLst>
            </p:cNvPr>
            <p:cNvGrpSpPr/>
            <p:nvPr userDrawn="1"/>
          </p:nvGrpSpPr>
          <p:grpSpPr>
            <a:xfrm>
              <a:off x="1321966" y="1132301"/>
              <a:ext cx="2045029" cy="1221839"/>
              <a:chOff x="1420400" y="2147364"/>
              <a:chExt cx="2045029" cy="1221839"/>
            </a:xfrm>
          </p:grpSpPr>
          <p:sp>
            <p:nvSpPr>
              <p:cNvPr id="65" name="Oval 12">
                <a:extLst>
                  <a:ext uri="{FF2B5EF4-FFF2-40B4-BE49-F238E27FC236}">
                    <a16:creationId xmlns:a16="http://schemas.microsoft.com/office/drawing/2014/main" id="{48582A1E-1CE9-3E9C-11DE-3F5485C7E66B}"/>
                  </a:ext>
                </a:extLst>
              </p:cNvPr>
              <p:cNvSpPr/>
              <p:nvPr/>
            </p:nvSpPr>
            <p:spPr>
              <a:xfrm>
                <a:off x="2464520" y="2368298"/>
                <a:ext cx="1000909" cy="1000905"/>
              </a:xfrm>
              <a:prstGeom prst="ellipse">
                <a:avLst/>
              </a:prstGeom>
              <a:solidFill>
                <a:srgbClr val="144391">
                  <a:alpha val="50196"/>
                </a:srgb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rtlCol="0" anchor="b"/>
              <a:lstStyle/>
              <a:p>
                <a:pPr algn="ctr"/>
                <a:r>
                  <a:rPr lang="it-IT" sz="105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Paghe</a:t>
                </a:r>
              </a:p>
            </p:txBody>
          </p:sp>
          <p:pic>
            <p:nvPicPr>
              <p:cNvPr id="66" name="Elemento grafico 65">
                <a:extLst>
                  <a:ext uri="{FF2B5EF4-FFF2-40B4-BE49-F238E27FC236}">
                    <a16:creationId xmlns:a16="http://schemas.microsoft.com/office/drawing/2014/main" id="{7B44B832-0C9B-6E81-9C24-BBACC840B0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96DAC541-7B7A-43D3-8B79-37D633B846F1}">
                    <asvg:svgBlip xmlns:asvg="http://schemas.microsoft.com/office/drawing/2016/SVG/main" r:embed="rId34"/>
                  </a:ext>
                </a:extLst>
              </a:blip>
              <a:stretch>
                <a:fillRect/>
              </a:stretch>
            </p:blipFill>
            <p:spPr>
              <a:xfrm>
                <a:off x="2789001" y="2647851"/>
                <a:ext cx="303685" cy="346201"/>
              </a:xfrm>
              <a:prstGeom prst="rect">
                <a:avLst/>
              </a:prstGeom>
            </p:spPr>
          </p:pic>
          <p:sp>
            <p:nvSpPr>
              <p:cNvPr id="63" name="Oval 12">
                <a:extLst>
                  <a:ext uri="{FF2B5EF4-FFF2-40B4-BE49-F238E27FC236}">
                    <a16:creationId xmlns:a16="http://schemas.microsoft.com/office/drawing/2014/main" id="{E1F51A46-9474-E93C-2D8A-E89EF64B0D68}"/>
                  </a:ext>
                </a:extLst>
              </p:cNvPr>
              <p:cNvSpPr/>
              <p:nvPr/>
            </p:nvSpPr>
            <p:spPr>
              <a:xfrm>
                <a:off x="1420400" y="2147364"/>
                <a:ext cx="1212661" cy="1212659"/>
              </a:xfrm>
              <a:prstGeom prst="ellipse">
                <a:avLst/>
              </a:prstGeom>
              <a:solidFill>
                <a:srgbClr val="1C61AD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rtlCol="0" anchor="b"/>
              <a:lstStyle/>
              <a:p>
                <a:pPr algn="ctr" hangingPunct="1"/>
                <a:r>
                  <a:rPr lang="it-IT" sz="105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TeamSystem Service Paghe</a:t>
                </a:r>
                <a:endParaRPr lang="it-IT" sz="120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pic>
            <p:nvPicPr>
              <p:cNvPr id="64" name="Elemento grafico 63">
                <a:extLst>
                  <a:ext uri="{FF2B5EF4-FFF2-40B4-BE49-F238E27FC236}">
                    <a16:creationId xmlns:a16="http://schemas.microsoft.com/office/drawing/2014/main" id="{ADC232E2-C512-45F4-7CF1-83BAFA41AF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96DAC541-7B7A-43D3-8B79-37D633B846F1}">
                    <asvg:svgBlip xmlns:asvg="http://schemas.microsoft.com/office/drawing/2016/SVG/main" r:embed="rId36"/>
                  </a:ext>
                </a:extLst>
              </a:blip>
              <a:stretch>
                <a:fillRect/>
              </a:stretch>
            </p:blipFill>
            <p:spPr>
              <a:xfrm>
                <a:off x="1879996" y="2472304"/>
                <a:ext cx="287971" cy="287971"/>
              </a:xfrm>
              <a:prstGeom prst="rect">
                <a:avLst/>
              </a:prstGeom>
            </p:spPr>
          </p:pic>
        </p:grpSp>
        <p:grpSp>
          <p:nvGrpSpPr>
            <p:cNvPr id="42" name="Gruppo 41">
              <a:extLst>
                <a:ext uri="{FF2B5EF4-FFF2-40B4-BE49-F238E27FC236}">
                  <a16:creationId xmlns:a16="http://schemas.microsoft.com/office/drawing/2014/main" id="{8ACECCC4-5AA0-9CBA-B62F-8DDD971A2EC4}"/>
                </a:ext>
              </a:extLst>
            </p:cNvPr>
            <p:cNvGrpSpPr/>
            <p:nvPr/>
          </p:nvGrpSpPr>
          <p:grpSpPr>
            <a:xfrm>
              <a:off x="5388363" y="2244052"/>
              <a:ext cx="885744" cy="885742"/>
              <a:chOff x="5475526" y="2268705"/>
              <a:chExt cx="885744" cy="885742"/>
            </a:xfrm>
          </p:grpSpPr>
          <p:sp>
            <p:nvSpPr>
              <p:cNvPr id="52" name="Oval 12">
                <a:extLst>
                  <a:ext uri="{FF2B5EF4-FFF2-40B4-BE49-F238E27FC236}">
                    <a16:creationId xmlns:a16="http://schemas.microsoft.com/office/drawing/2014/main" id="{E0971FF4-ADCB-7538-D63D-ECBE624D4F4D}"/>
                  </a:ext>
                </a:extLst>
              </p:cNvPr>
              <p:cNvSpPr/>
              <p:nvPr/>
            </p:nvSpPr>
            <p:spPr>
              <a:xfrm>
                <a:off x="5475526" y="2268705"/>
                <a:ext cx="885744" cy="885742"/>
              </a:xfrm>
              <a:prstGeom prst="ellipse">
                <a:avLst/>
              </a:prstGeom>
              <a:solidFill>
                <a:srgbClr val="144391">
                  <a:alpha val="50196"/>
                </a:srgbClr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b"/>
              <a:lstStyle/>
              <a:p>
                <a:pPr algn="ctr"/>
                <a:r>
                  <a:rPr lang="it-IT" sz="105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Turni</a:t>
                </a:r>
              </a:p>
            </p:txBody>
          </p:sp>
          <p:pic>
            <p:nvPicPr>
              <p:cNvPr id="53" name="Immagine 52" descr="Immagine che contiene Carattere, simbolo, Elementi grafici, numero&#10;&#10;Descrizione generata automaticamente">
                <a:extLst>
                  <a:ext uri="{FF2B5EF4-FFF2-40B4-BE49-F238E27FC236}">
                    <a16:creationId xmlns:a16="http://schemas.microsoft.com/office/drawing/2014/main" id="{8FF182B9-E73F-9EC6-A65F-581DFA7DBD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5717762" y="2526336"/>
                <a:ext cx="401273" cy="206716"/>
              </a:xfrm>
              <a:prstGeom prst="rect">
                <a:avLst/>
              </a:prstGeom>
            </p:spPr>
          </p:pic>
        </p:grpSp>
      </p:grpSp>
      <p:sp>
        <p:nvSpPr>
          <p:cNvPr id="60" name="Rettangolo 59">
            <a:hlinkClick r:id="" action="ppaction://noaction"/>
            <a:extLst>
              <a:ext uri="{FF2B5EF4-FFF2-40B4-BE49-F238E27FC236}">
                <a16:creationId xmlns:a16="http://schemas.microsoft.com/office/drawing/2014/main" id="{943253EB-8B41-CC8D-3AC9-BAF4B492307D}"/>
              </a:ext>
            </a:extLst>
          </p:cNvPr>
          <p:cNvSpPr/>
          <p:nvPr userDrawn="1"/>
        </p:nvSpPr>
        <p:spPr>
          <a:xfrm>
            <a:off x="3288732" y="2004292"/>
            <a:ext cx="2130833" cy="683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Rettangolo 60">
            <a:hlinkClick r:id="" action="ppaction://noaction"/>
            <a:extLst>
              <a:ext uri="{FF2B5EF4-FFF2-40B4-BE49-F238E27FC236}">
                <a16:creationId xmlns:a16="http://schemas.microsoft.com/office/drawing/2014/main" id="{1195DCD3-EB3B-D7B5-0739-3D7FFDC246AF}"/>
              </a:ext>
            </a:extLst>
          </p:cNvPr>
          <p:cNvSpPr/>
          <p:nvPr userDrawn="1"/>
        </p:nvSpPr>
        <p:spPr>
          <a:xfrm>
            <a:off x="-1462561" y="658851"/>
            <a:ext cx="2130833" cy="696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Rettangolo 61">
            <a:hlinkClick r:id="" action="ppaction://noaction"/>
            <a:extLst>
              <a:ext uri="{FF2B5EF4-FFF2-40B4-BE49-F238E27FC236}">
                <a16:creationId xmlns:a16="http://schemas.microsoft.com/office/drawing/2014/main" id="{51B90133-71F5-5519-B96C-04AFE285F245}"/>
              </a:ext>
            </a:extLst>
          </p:cNvPr>
          <p:cNvSpPr/>
          <p:nvPr userDrawn="1"/>
        </p:nvSpPr>
        <p:spPr>
          <a:xfrm>
            <a:off x="8599641" y="4861753"/>
            <a:ext cx="2130833" cy="10059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Rettangolo 66">
            <a:hlinkClick r:id="" action="ppaction://noaction"/>
            <a:extLst>
              <a:ext uri="{FF2B5EF4-FFF2-40B4-BE49-F238E27FC236}">
                <a16:creationId xmlns:a16="http://schemas.microsoft.com/office/drawing/2014/main" id="{ADC8ED89-7A6A-4F0A-450C-5F736292FCD9}"/>
              </a:ext>
            </a:extLst>
          </p:cNvPr>
          <p:cNvSpPr/>
          <p:nvPr userDrawn="1"/>
        </p:nvSpPr>
        <p:spPr>
          <a:xfrm>
            <a:off x="4572586" y="4396510"/>
            <a:ext cx="3409328" cy="20543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vale 90">
            <a:hlinkClick r:id="" action="ppaction://noaction"/>
            <a:extLst>
              <a:ext uri="{FF2B5EF4-FFF2-40B4-BE49-F238E27FC236}">
                <a16:creationId xmlns:a16="http://schemas.microsoft.com/office/drawing/2014/main" id="{C5683714-16EE-A9F5-B4B9-7A2615227710}"/>
              </a:ext>
            </a:extLst>
          </p:cNvPr>
          <p:cNvSpPr/>
          <p:nvPr userDrawn="1"/>
        </p:nvSpPr>
        <p:spPr>
          <a:xfrm>
            <a:off x="4205479" y="3313500"/>
            <a:ext cx="1024425" cy="1024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Ovale 91">
            <a:hlinkClick r:id="" action="ppaction://noaction"/>
            <a:extLst>
              <a:ext uri="{FF2B5EF4-FFF2-40B4-BE49-F238E27FC236}">
                <a16:creationId xmlns:a16="http://schemas.microsoft.com/office/drawing/2014/main" id="{0B3E4068-0710-99C3-40DD-BC1F608223A2}"/>
              </a:ext>
            </a:extLst>
          </p:cNvPr>
          <p:cNvSpPr/>
          <p:nvPr userDrawn="1"/>
        </p:nvSpPr>
        <p:spPr>
          <a:xfrm>
            <a:off x="2571573" y="2408236"/>
            <a:ext cx="1024425" cy="1024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Ovale 92">
            <a:hlinkClick r:id="" action="ppaction://noaction"/>
            <a:extLst>
              <a:ext uri="{FF2B5EF4-FFF2-40B4-BE49-F238E27FC236}">
                <a16:creationId xmlns:a16="http://schemas.microsoft.com/office/drawing/2014/main" id="{F9BA167B-A2E6-8449-8685-272C73869348}"/>
              </a:ext>
            </a:extLst>
          </p:cNvPr>
          <p:cNvSpPr/>
          <p:nvPr userDrawn="1"/>
        </p:nvSpPr>
        <p:spPr>
          <a:xfrm>
            <a:off x="2333034" y="1334810"/>
            <a:ext cx="1024425" cy="1024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Ovale 93">
            <a:hlinkClick r:id="" action="ppaction://noaction"/>
            <a:extLst>
              <a:ext uri="{FF2B5EF4-FFF2-40B4-BE49-F238E27FC236}">
                <a16:creationId xmlns:a16="http://schemas.microsoft.com/office/drawing/2014/main" id="{33C4D6C2-6348-1AD8-EB5B-E4D1182AF4FF}"/>
              </a:ext>
            </a:extLst>
          </p:cNvPr>
          <p:cNvSpPr/>
          <p:nvPr userDrawn="1"/>
        </p:nvSpPr>
        <p:spPr>
          <a:xfrm>
            <a:off x="1312430" y="1162532"/>
            <a:ext cx="1207388" cy="122526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Ovale 94">
            <a:hlinkClick r:id="" action="ppaction://noaction"/>
            <a:extLst>
              <a:ext uri="{FF2B5EF4-FFF2-40B4-BE49-F238E27FC236}">
                <a16:creationId xmlns:a16="http://schemas.microsoft.com/office/drawing/2014/main" id="{12999300-A651-EB0A-38C5-5D2E185F8C4B}"/>
              </a:ext>
            </a:extLst>
          </p:cNvPr>
          <p:cNvSpPr/>
          <p:nvPr userDrawn="1"/>
        </p:nvSpPr>
        <p:spPr>
          <a:xfrm>
            <a:off x="3380770" y="761753"/>
            <a:ext cx="1024425" cy="1024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Ovale 95">
            <a:hlinkClick r:id="" action="ppaction://noaction"/>
            <a:extLst>
              <a:ext uri="{FF2B5EF4-FFF2-40B4-BE49-F238E27FC236}">
                <a16:creationId xmlns:a16="http://schemas.microsoft.com/office/drawing/2014/main" id="{52E7683F-9CD0-D068-CCAA-30F3E1D8B801}"/>
              </a:ext>
            </a:extLst>
          </p:cNvPr>
          <p:cNvSpPr/>
          <p:nvPr userDrawn="1"/>
        </p:nvSpPr>
        <p:spPr>
          <a:xfrm>
            <a:off x="5155747" y="62602"/>
            <a:ext cx="1024425" cy="1024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Ovale 96">
            <a:hlinkClick r:id="" action="ppaction://noaction"/>
            <a:extLst>
              <a:ext uri="{FF2B5EF4-FFF2-40B4-BE49-F238E27FC236}">
                <a16:creationId xmlns:a16="http://schemas.microsoft.com/office/drawing/2014/main" id="{CD98DF78-BC9D-B29A-584E-C1EC400B02C3}"/>
              </a:ext>
            </a:extLst>
          </p:cNvPr>
          <p:cNvSpPr/>
          <p:nvPr userDrawn="1"/>
        </p:nvSpPr>
        <p:spPr>
          <a:xfrm>
            <a:off x="4241347" y="261385"/>
            <a:ext cx="1024425" cy="1024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Ovale 97">
            <a:hlinkClick r:id="" action="ppaction://noaction"/>
            <a:extLst>
              <a:ext uri="{FF2B5EF4-FFF2-40B4-BE49-F238E27FC236}">
                <a16:creationId xmlns:a16="http://schemas.microsoft.com/office/drawing/2014/main" id="{9E92CF16-89F0-14F7-254B-47642D5E40E4}"/>
              </a:ext>
            </a:extLst>
          </p:cNvPr>
          <p:cNvSpPr/>
          <p:nvPr userDrawn="1"/>
        </p:nvSpPr>
        <p:spPr>
          <a:xfrm>
            <a:off x="5102738" y="1056516"/>
            <a:ext cx="1024425" cy="1024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Ovale 98">
            <a:hlinkClick r:id="" action="ppaction://noaction"/>
            <a:extLst>
              <a:ext uri="{FF2B5EF4-FFF2-40B4-BE49-F238E27FC236}">
                <a16:creationId xmlns:a16="http://schemas.microsoft.com/office/drawing/2014/main" id="{79F2E460-4039-DED8-F14D-03238F764E94}"/>
              </a:ext>
            </a:extLst>
          </p:cNvPr>
          <p:cNvSpPr/>
          <p:nvPr userDrawn="1"/>
        </p:nvSpPr>
        <p:spPr>
          <a:xfrm>
            <a:off x="5341277" y="2169699"/>
            <a:ext cx="1024425" cy="1024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Ovale 99">
            <a:hlinkClick r:id="" action="ppaction://noaction"/>
            <a:extLst>
              <a:ext uri="{FF2B5EF4-FFF2-40B4-BE49-F238E27FC236}">
                <a16:creationId xmlns:a16="http://schemas.microsoft.com/office/drawing/2014/main" id="{00443327-78FC-1B19-50B0-675DC1D418E3}"/>
              </a:ext>
            </a:extLst>
          </p:cNvPr>
          <p:cNvSpPr/>
          <p:nvPr userDrawn="1"/>
        </p:nvSpPr>
        <p:spPr>
          <a:xfrm>
            <a:off x="6469093" y="1534499"/>
            <a:ext cx="329221" cy="1024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Ovale 100">
            <a:hlinkClick r:id="" action="ppaction://noaction"/>
            <a:extLst>
              <a:ext uri="{FF2B5EF4-FFF2-40B4-BE49-F238E27FC236}">
                <a16:creationId xmlns:a16="http://schemas.microsoft.com/office/drawing/2014/main" id="{5E611249-A3AE-FB0D-3805-A8348850BA6E}"/>
              </a:ext>
            </a:extLst>
          </p:cNvPr>
          <p:cNvSpPr/>
          <p:nvPr userDrawn="1"/>
        </p:nvSpPr>
        <p:spPr>
          <a:xfrm>
            <a:off x="6266218" y="494882"/>
            <a:ext cx="1024425" cy="1024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Ovale 103">
            <a:hlinkClick r:id="" action="ppaction://noaction"/>
            <a:extLst>
              <a:ext uri="{FF2B5EF4-FFF2-40B4-BE49-F238E27FC236}">
                <a16:creationId xmlns:a16="http://schemas.microsoft.com/office/drawing/2014/main" id="{4FF59D20-0565-E720-35D3-9381221C96CB}"/>
              </a:ext>
            </a:extLst>
          </p:cNvPr>
          <p:cNvSpPr/>
          <p:nvPr userDrawn="1"/>
        </p:nvSpPr>
        <p:spPr>
          <a:xfrm>
            <a:off x="9184407" y="2660029"/>
            <a:ext cx="1024425" cy="1024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5" name="Ovale 104">
            <a:hlinkClick r:id="" action="ppaction://noaction"/>
            <a:extLst>
              <a:ext uri="{FF2B5EF4-FFF2-40B4-BE49-F238E27FC236}">
                <a16:creationId xmlns:a16="http://schemas.microsoft.com/office/drawing/2014/main" id="{BB345846-8ACC-4B48-F35D-6E22D0128086}"/>
              </a:ext>
            </a:extLst>
          </p:cNvPr>
          <p:cNvSpPr/>
          <p:nvPr userDrawn="1"/>
        </p:nvSpPr>
        <p:spPr>
          <a:xfrm>
            <a:off x="8097729" y="3150360"/>
            <a:ext cx="1024425" cy="1024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9" name="Ovale 108">
            <a:hlinkClick r:id="" action="ppaction://noaction"/>
            <a:extLst>
              <a:ext uri="{FF2B5EF4-FFF2-40B4-BE49-F238E27FC236}">
                <a16:creationId xmlns:a16="http://schemas.microsoft.com/office/drawing/2014/main" id="{3FBB3C6B-96D5-2F03-DC74-8E17C64E9B70}"/>
              </a:ext>
            </a:extLst>
          </p:cNvPr>
          <p:cNvSpPr/>
          <p:nvPr userDrawn="1"/>
        </p:nvSpPr>
        <p:spPr>
          <a:xfrm>
            <a:off x="10178321" y="5721281"/>
            <a:ext cx="1024425" cy="1024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2" name="Oval 12">
            <a:extLst>
              <a:ext uri="{FF2B5EF4-FFF2-40B4-BE49-F238E27FC236}">
                <a16:creationId xmlns:a16="http://schemas.microsoft.com/office/drawing/2014/main" id="{CB2F3113-1F67-688D-089E-E7728DE9865E}"/>
              </a:ext>
            </a:extLst>
          </p:cNvPr>
          <p:cNvSpPr/>
          <p:nvPr userDrawn="1"/>
        </p:nvSpPr>
        <p:spPr>
          <a:xfrm>
            <a:off x="1055142" y="3722888"/>
            <a:ext cx="3241307" cy="3241307"/>
          </a:xfrm>
          <a:prstGeom prst="ellipse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hangingPunct="1"/>
            <a:r>
              <a:rPr lang="it-IT" sz="16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HCM</a:t>
            </a:r>
          </a:p>
        </p:txBody>
      </p:sp>
      <p:grpSp>
        <p:nvGrpSpPr>
          <p:cNvPr id="133" name="Gruppo 132">
            <a:extLst>
              <a:ext uri="{FF2B5EF4-FFF2-40B4-BE49-F238E27FC236}">
                <a16:creationId xmlns:a16="http://schemas.microsoft.com/office/drawing/2014/main" id="{772D163B-EB33-3CA4-C2D3-9DA1FC401494}"/>
              </a:ext>
            </a:extLst>
          </p:cNvPr>
          <p:cNvGrpSpPr/>
          <p:nvPr userDrawn="1"/>
        </p:nvGrpSpPr>
        <p:grpSpPr>
          <a:xfrm>
            <a:off x="1006491" y="5540147"/>
            <a:ext cx="1394371" cy="1335449"/>
            <a:chOff x="1289965" y="5447467"/>
            <a:chExt cx="1335451" cy="1335449"/>
          </a:xfrm>
        </p:grpSpPr>
        <p:sp>
          <p:nvSpPr>
            <p:cNvPr id="134" name="Oval 12">
              <a:extLst>
                <a:ext uri="{FF2B5EF4-FFF2-40B4-BE49-F238E27FC236}">
                  <a16:creationId xmlns:a16="http://schemas.microsoft.com/office/drawing/2014/main" id="{30783B33-1E9D-7815-93EB-273EAA85FE78}"/>
                </a:ext>
              </a:extLst>
            </p:cNvPr>
            <p:cNvSpPr/>
            <p:nvPr/>
          </p:nvSpPr>
          <p:spPr>
            <a:xfrm>
              <a:off x="1289965" y="5447467"/>
              <a:ext cx="1335451" cy="1335449"/>
            </a:xfrm>
            <a:prstGeom prst="ellipse">
              <a:avLst/>
            </a:prstGeom>
            <a:solidFill>
              <a:srgbClr val="1C61AD">
                <a:alpha val="50196"/>
              </a:srgb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b"/>
            <a:lstStyle/>
            <a:p>
              <a:pPr algn="ctr"/>
              <a:r>
                <a:rPr lang="it-IT" sz="105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Compensation</a:t>
              </a:r>
              <a:endParaRPr lang="it-IT" sz="105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135" name="Elemento grafico 134">
              <a:extLst>
                <a:ext uri="{FF2B5EF4-FFF2-40B4-BE49-F238E27FC236}">
                  <a16:creationId xmlns:a16="http://schemas.microsoft.com/office/drawing/2014/main" id="{27EF649D-FCD6-ED10-CF69-02DC317DBF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p:blipFill>
          <p:spPr>
            <a:xfrm>
              <a:off x="1739510" y="5834415"/>
              <a:ext cx="410896" cy="410896"/>
            </a:xfrm>
            <a:prstGeom prst="rect">
              <a:avLst/>
            </a:prstGeom>
          </p:spPr>
        </p:pic>
      </p:grpSp>
      <p:grpSp>
        <p:nvGrpSpPr>
          <p:cNvPr id="142" name="Gruppo 141">
            <a:extLst>
              <a:ext uri="{FF2B5EF4-FFF2-40B4-BE49-F238E27FC236}">
                <a16:creationId xmlns:a16="http://schemas.microsoft.com/office/drawing/2014/main" id="{2A3A8CF9-648B-EC68-45B1-045A53928AF2}"/>
              </a:ext>
            </a:extLst>
          </p:cNvPr>
          <p:cNvGrpSpPr/>
          <p:nvPr userDrawn="1"/>
        </p:nvGrpSpPr>
        <p:grpSpPr>
          <a:xfrm>
            <a:off x="67356" y="4892757"/>
            <a:ext cx="1107432" cy="1107430"/>
            <a:chOff x="473168" y="4685623"/>
            <a:chExt cx="1107432" cy="1107430"/>
          </a:xfrm>
        </p:grpSpPr>
        <p:sp>
          <p:nvSpPr>
            <p:cNvPr id="143" name="Oval 12">
              <a:extLst>
                <a:ext uri="{FF2B5EF4-FFF2-40B4-BE49-F238E27FC236}">
                  <a16:creationId xmlns:a16="http://schemas.microsoft.com/office/drawing/2014/main" id="{A3167914-A43E-7302-D064-765F98FCC3C7}"/>
                </a:ext>
              </a:extLst>
            </p:cNvPr>
            <p:cNvSpPr/>
            <p:nvPr/>
          </p:nvSpPr>
          <p:spPr>
            <a:xfrm>
              <a:off x="473168" y="4685623"/>
              <a:ext cx="1107432" cy="1107430"/>
            </a:xfrm>
            <a:prstGeom prst="ellipse">
              <a:avLst/>
            </a:prstGeom>
            <a:solidFill>
              <a:srgbClr val="1C61AD">
                <a:alpha val="50196"/>
              </a:srgb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b"/>
            <a:lstStyle/>
            <a:p>
              <a:pPr algn="ctr"/>
              <a:r>
                <a:rPr lang="it-IT" sz="105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Recruiting</a:t>
              </a:r>
            </a:p>
          </p:txBody>
        </p:sp>
        <p:pic>
          <p:nvPicPr>
            <p:cNvPr id="144" name="Immagine 143" descr="Immagine che contiene cerchio, Elementi grafici, bianco e nero, schizzo&#10;&#10;Descrizione generata automaticamente">
              <a:extLst>
                <a:ext uri="{FF2B5EF4-FFF2-40B4-BE49-F238E27FC236}">
                  <a16:creationId xmlns:a16="http://schemas.microsoft.com/office/drawing/2014/main" id="{BB7062A0-55EF-6360-0885-943CD9E5C2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/>
            <a:stretch>
              <a:fillRect/>
            </a:stretch>
          </p:blipFill>
          <p:spPr>
            <a:xfrm>
              <a:off x="800389" y="4905334"/>
              <a:ext cx="452990" cy="367520"/>
            </a:xfrm>
            <a:prstGeom prst="rect">
              <a:avLst/>
            </a:prstGeom>
          </p:spPr>
        </p:pic>
      </p:grpSp>
      <p:grpSp>
        <p:nvGrpSpPr>
          <p:cNvPr id="145" name="Gruppo 144">
            <a:extLst>
              <a:ext uri="{FF2B5EF4-FFF2-40B4-BE49-F238E27FC236}">
                <a16:creationId xmlns:a16="http://schemas.microsoft.com/office/drawing/2014/main" id="{10855372-3FC4-B101-8B31-6EBC09E69F28}"/>
              </a:ext>
            </a:extLst>
          </p:cNvPr>
          <p:cNvGrpSpPr/>
          <p:nvPr userDrawn="1"/>
        </p:nvGrpSpPr>
        <p:grpSpPr>
          <a:xfrm>
            <a:off x="1778026" y="3479603"/>
            <a:ext cx="1107432" cy="1107430"/>
            <a:chOff x="2415089" y="3620854"/>
            <a:chExt cx="1107432" cy="1107430"/>
          </a:xfrm>
        </p:grpSpPr>
        <p:sp>
          <p:nvSpPr>
            <p:cNvPr id="146" name="Oval 12">
              <a:extLst>
                <a:ext uri="{FF2B5EF4-FFF2-40B4-BE49-F238E27FC236}">
                  <a16:creationId xmlns:a16="http://schemas.microsoft.com/office/drawing/2014/main" id="{590ADDED-55DB-A971-5F47-D841CAF87939}"/>
                </a:ext>
              </a:extLst>
            </p:cNvPr>
            <p:cNvSpPr/>
            <p:nvPr/>
          </p:nvSpPr>
          <p:spPr>
            <a:xfrm>
              <a:off x="2415089" y="3620854"/>
              <a:ext cx="1107432" cy="1107430"/>
            </a:xfrm>
            <a:prstGeom prst="ellipse">
              <a:avLst/>
            </a:prstGeom>
            <a:solidFill>
              <a:srgbClr val="1C61AD">
                <a:alpha val="50196"/>
              </a:srgb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b"/>
            <a:lstStyle/>
            <a:p>
              <a:pPr algn="ctr"/>
              <a:r>
                <a:rPr lang="it-IT" sz="105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Formazione</a:t>
              </a:r>
            </a:p>
            <a:p>
              <a:pPr algn="ctr"/>
              <a:r>
                <a:rPr lang="it-IT" sz="105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e-Learning</a:t>
              </a:r>
            </a:p>
          </p:txBody>
        </p:sp>
        <p:pic>
          <p:nvPicPr>
            <p:cNvPr id="147" name="Elemento grafico 146">
              <a:extLst>
                <a:ext uri="{FF2B5EF4-FFF2-40B4-BE49-F238E27FC236}">
                  <a16:creationId xmlns:a16="http://schemas.microsoft.com/office/drawing/2014/main" id="{646C735D-3209-9937-7B48-FA7933F3CE4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758433" y="3783870"/>
              <a:ext cx="420745" cy="393600"/>
            </a:xfrm>
            <a:prstGeom prst="rect">
              <a:avLst/>
            </a:prstGeom>
          </p:spPr>
        </p:pic>
      </p:grpSp>
      <p:grpSp>
        <p:nvGrpSpPr>
          <p:cNvPr id="148" name="Gruppo 147">
            <a:extLst>
              <a:ext uri="{FF2B5EF4-FFF2-40B4-BE49-F238E27FC236}">
                <a16:creationId xmlns:a16="http://schemas.microsoft.com/office/drawing/2014/main" id="{DE5D4BC7-4BCC-6BE3-65E3-52FA3AB61D95}"/>
              </a:ext>
            </a:extLst>
          </p:cNvPr>
          <p:cNvGrpSpPr/>
          <p:nvPr userDrawn="1"/>
        </p:nvGrpSpPr>
        <p:grpSpPr>
          <a:xfrm>
            <a:off x="2459160" y="5695404"/>
            <a:ext cx="1222129" cy="1222127"/>
            <a:chOff x="2703405" y="5542916"/>
            <a:chExt cx="1222129" cy="1222127"/>
          </a:xfrm>
        </p:grpSpPr>
        <p:sp>
          <p:nvSpPr>
            <p:cNvPr id="149" name="Oval 12">
              <a:extLst>
                <a:ext uri="{FF2B5EF4-FFF2-40B4-BE49-F238E27FC236}">
                  <a16:creationId xmlns:a16="http://schemas.microsoft.com/office/drawing/2014/main" id="{C79A7A98-5BCC-89DD-18EB-BEF5D9BEC093}"/>
                </a:ext>
              </a:extLst>
            </p:cNvPr>
            <p:cNvSpPr/>
            <p:nvPr/>
          </p:nvSpPr>
          <p:spPr>
            <a:xfrm>
              <a:off x="2703405" y="5542916"/>
              <a:ext cx="1222129" cy="1222127"/>
            </a:xfrm>
            <a:prstGeom prst="ellipse">
              <a:avLst/>
            </a:prstGeom>
            <a:solidFill>
              <a:srgbClr val="1C61AD">
                <a:alpha val="50196"/>
              </a:srgb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b"/>
            <a:lstStyle/>
            <a:p>
              <a:pPr algn="ctr"/>
              <a:r>
                <a:rPr lang="it-IT" sz="105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Performance</a:t>
              </a:r>
            </a:p>
          </p:txBody>
        </p:sp>
        <p:pic>
          <p:nvPicPr>
            <p:cNvPr id="150" name="Elemento grafico 149">
              <a:extLst>
                <a:ext uri="{FF2B5EF4-FFF2-40B4-BE49-F238E27FC236}">
                  <a16:creationId xmlns:a16="http://schemas.microsoft.com/office/drawing/2014/main" id="{3BEDB893-5F41-4E4B-E8FF-66F9DD2396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p:blipFill>
          <p:spPr>
            <a:xfrm>
              <a:off x="3104996" y="5837668"/>
              <a:ext cx="418946" cy="335157"/>
            </a:xfrm>
            <a:prstGeom prst="rect">
              <a:avLst/>
            </a:prstGeom>
          </p:spPr>
        </p:pic>
      </p:grpSp>
      <p:sp>
        <p:nvSpPr>
          <p:cNvPr id="151" name="Rettangolo 150">
            <a:hlinkClick r:id="" action="ppaction://noaction"/>
            <a:extLst>
              <a:ext uri="{FF2B5EF4-FFF2-40B4-BE49-F238E27FC236}">
                <a16:creationId xmlns:a16="http://schemas.microsoft.com/office/drawing/2014/main" id="{5B1639E3-E237-E883-356B-719F2C1CE4C2}"/>
              </a:ext>
            </a:extLst>
          </p:cNvPr>
          <p:cNvSpPr/>
          <p:nvPr userDrawn="1"/>
        </p:nvSpPr>
        <p:spPr>
          <a:xfrm>
            <a:off x="1870518" y="5020296"/>
            <a:ext cx="1557042" cy="6146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2" name="Ovale 151">
            <a:hlinkClick r:id="" action="ppaction://noaction"/>
            <a:extLst>
              <a:ext uri="{FF2B5EF4-FFF2-40B4-BE49-F238E27FC236}">
                <a16:creationId xmlns:a16="http://schemas.microsoft.com/office/drawing/2014/main" id="{31757BE7-1D04-DEED-3AA9-41674F4B0FA0}"/>
              </a:ext>
            </a:extLst>
          </p:cNvPr>
          <p:cNvSpPr/>
          <p:nvPr userDrawn="1"/>
        </p:nvSpPr>
        <p:spPr>
          <a:xfrm>
            <a:off x="2725316" y="5651801"/>
            <a:ext cx="1024425" cy="1024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3" name="Ovale 152">
            <a:hlinkClick r:id="" action="ppaction://noaction"/>
            <a:extLst>
              <a:ext uri="{FF2B5EF4-FFF2-40B4-BE49-F238E27FC236}">
                <a16:creationId xmlns:a16="http://schemas.microsoft.com/office/drawing/2014/main" id="{F61787E9-D61B-44D3-9D6E-C791ECCFE2B6}"/>
              </a:ext>
            </a:extLst>
          </p:cNvPr>
          <p:cNvSpPr/>
          <p:nvPr userDrawn="1"/>
        </p:nvSpPr>
        <p:spPr>
          <a:xfrm>
            <a:off x="1347090" y="5651801"/>
            <a:ext cx="1024425" cy="1024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4" name="Ovale 153">
            <a:hlinkClick r:id="" action="ppaction://noaction"/>
            <a:extLst>
              <a:ext uri="{FF2B5EF4-FFF2-40B4-BE49-F238E27FC236}">
                <a16:creationId xmlns:a16="http://schemas.microsoft.com/office/drawing/2014/main" id="{BB5105BA-8B83-5470-AB65-1C4CDE1FEA0E}"/>
              </a:ext>
            </a:extLst>
          </p:cNvPr>
          <p:cNvSpPr/>
          <p:nvPr userDrawn="1"/>
        </p:nvSpPr>
        <p:spPr>
          <a:xfrm>
            <a:off x="241217" y="4967142"/>
            <a:ext cx="1024425" cy="1024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6" name="Ovale 155">
            <a:hlinkClick r:id="" action="ppaction://noaction"/>
            <a:extLst>
              <a:ext uri="{FF2B5EF4-FFF2-40B4-BE49-F238E27FC236}">
                <a16:creationId xmlns:a16="http://schemas.microsoft.com/office/drawing/2014/main" id="{DADCBE65-78D5-08DE-9D2A-1E4C775EFBBA}"/>
              </a:ext>
            </a:extLst>
          </p:cNvPr>
          <p:cNvSpPr/>
          <p:nvPr userDrawn="1"/>
        </p:nvSpPr>
        <p:spPr>
          <a:xfrm>
            <a:off x="2172589" y="3519735"/>
            <a:ext cx="1027072" cy="102707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7" name="Ovale 156">
            <a:hlinkClick r:id="" action="ppaction://noaction"/>
            <a:extLst>
              <a:ext uri="{FF2B5EF4-FFF2-40B4-BE49-F238E27FC236}">
                <a16:creationId xmlns:a16="http://schemas.microsoft.com/office/drawing/2014/main" id="{A7533662-5EE4-C605-443E-B518265DE148}"/>
              </a:ext>
            </a:extLst>
          </p:cNvPr>
          <p:cNvSpPr/>
          <p:nvPr userDrawn="1"/>
        </p:nvSpPr>
        <p:spPr>
          <a:xfrm>
            <a:off x="2586512" y="5814523"/>
            <a:ext cx="1024425" cy="1024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8" name="Ovale 157">
            <a:hlinkClick r:id="" action="ppaction://noaction"/>
            <a:extLst>
              <a:ext uri="{FF2B5EF4-FFF2-40B4-BE49-F238E27FC236}">
                <a16:creationId xmlns:a16="http://schemas.microsoft.com/office/drawing/2014/main" id="{13DDE1A1-ABBF-AE1C-3D4F-F878B7408D32}"/>
              </a:ext>
            </a:extLst>
          </p:cNvPr>
          <p:cNvSpPr/>
          <p:nvPr userDrawn="1"/>
        </p:nvSpPr>
        <p:spPr>
          <a:xfrm>
            <a:off x="1209411" y="5705262"/>
            <a:ext cx="1024425" cy="1024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9" name="Ovale 158">
            <a:hlinkClick r:id="" action="ppaction://noaction"/>
            <a:extLst>
              <a:ext uri="{FF2B5EF4-FFF2-40B4-BE49-F238E27FC236}">
                <a16:creationId xmlns:a16="http://schemas.microsoft.com/office/drawing/2014/main" id="{0B667F6F-16B4-D82E-1A1E-4A700D4C6402}"/>
              </a:ext>
            </a:extLst>
          </p:cNvPr>
          <p:cNvSpPr/>
          <p:nvPr userDrawn="1"/>
        </p:nvSpPr>
        <p:spPr>
          <a:xfrm>
            <a:off x="218254" y="4849936"/>
            <a:ext cx="1024425" cy="10244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0" name="Ovale 159">
            <a:hlinkClick r:id="" action="ppaction://noaction"/>
            <a:extLst>
              <a:ext uri="{FF2B5EF4-FFF2-40B4-BE49-F238E27FC236}">
                <a16:creationId xmlns:a16="http://schemas.microsoft.com/office/drawing/2014/main" id="{B34F05B3-1A2A-7015-98E2-648013FE8C7A}"/>
              </a:ext>
            </a:extLst>
          </p:cNvPr>
          <p:cNvSpPr/>
          <p:nvPr userDrawn="1"/>
        </p:nvSpPr>
        <p:spPr>
          <a:xfrm>
            <a:off x="2901723" y="4031766"/>
            <a:ext cx="1027072" cy="102707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1" name="Ovale 160">
            <a:hlinkClick r:id="" action="ppaction://noaction"/>
            <a:extLst>
              <a:ext uri="{FF2B5EF4-FFF2-40B4-BE49-F238E27FC236}">
                <a16:creationId xmlns:a16="http://schemas.microsoft.com/office/drawing/2014/main" id="{FBD99D62-EEA8-B6C6-7D27-154C9E09D632}"/>
              </a:ext>
            </a:extLst>
          </p:cNvPr>
          <p:cNvSpPr/>
          <p:nvPr userDrawn="1"/>
        </p:nvSpPr>
        <p:spPr>
          <a:xfrm>
            <a:off x="1836943" y="3508562"/>
            <a:ext cx="1027072" cy="102707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4" name="Gruppo 83">
            <a:extLst>
              <a:ext uri="{FF2B5EF4-FFF2-40B4-BE49-F238E27FC236}">
                <a16:creationId xmlns:a16="http://schemas.microsoft.com/office/drawing/2014/main" id="{9E7AA89E-C648-0E0A-7F2E-1453C84B7C65}"/>
              </a:ext>
            </a:extLst>
          </p:cNvPr>
          <p:cNvGrpSpPr/>
          <p:nvPr userDrawn="1"/>
        </p:nvGrpSpPr>
        <p:grpSpPr>
          <a:xfrm>
            <a:off x="4352991" y="3519735"/>
            <a:ext cx="3807872" cy="4093725"/>
            <a:chOff x="3885403" y="3137399"/>
            <a:chExt cx="4640143" cy="4658649"/>
          </a:xfrm>
        </p:grpSpPr>
        <p:pic>
          <p:nvPicPr>
            <p:cNvPr id="85" name="Immagine 84">
              <a:extLst>
                <a:ext uri="{FF2B5EF4-FFF2-40B4-BE49-F238E27FC236}">
                  <a16:creationId xmlns:a16="http://schemas.microsoft.com/office/drawing/2014/main" id="{4FCE65D0-28FA-2DF6-598E-00C77D56FD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" b="-182"/>
            <a:stretch/>
          </p:blipFill>
          <p:spPr>
            <a:xfrm>
              <a:off x="3885403" y="3137399"/>
              <a:ext cx="4640143" cy="4658649"/>
            </a:xfrm>
            <a:prstGeom prst="rect">
              <a:avLst/>
            </a:prstGeom>
          </p:spPr>
        </p:pic>
        <p:pic>
          <p:nvPicPr>
            <p:cNvPr id="86" name="Immagine 85">
              <a:extLst>
                <a:ext uri="{FF2B5EF4-FFF2-40B4-BE49-F238E27FC236}">
                  <a16:creationId xmlns:a16="http://schemas.microsoft.com/office/drawing/2014/main" id="{CD832243-A127-AC54-324A-C8748F9C08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/>
            <a:srcRect/>
            <a:stretch/>
          </p:blipFill>
          <p:spPr>
            <a:xfrm>
              <a:off x="5385194" y="5100527"/>
              <a:ext cx="1640560" cy="732393"/>
            </a:xfrm>
            <a:prstGeom prst="rect">
              <a:avLst/>
            </a:prstGeom>
          </p:spPr>
        </p:pic>
      </p:grpSp>
      <p:grpSp>
        <p:nvGrpSpPr>
          <p:cNvPr id="79" name="Gruppo 78">
            <a:extLst>
              <a:ext uri="{FF2B5EF4-FFF2-40B4-BE49-F238E27FC236}">
                <a16:creationId xmlns:a16="http://schemas.microsoft.com/office/drawing/2014/main" id="{524D5088-D49E-A816-5D19-04C77E3948BC}"/>
              </a:ext>
            </a:extLst>
          </p:cNvPr>
          <p:cNvGrpSpPr/>
          <p:nvPr userDrawn="1"/>
        </p:nvGrpSpPr>
        <p:grpSpPr>
          <a:xfrm>
            <a:off x="2860176" y="3995547"/>
            <a:ext cx="1107432" cy="1107430"/>
            <a:chOff x="-2363280" y="3005474"/>
            <a:chExt cx="1107432" cy="1107430"/>
          </a:xfrm>
        </p:grpSpPr>
        <p:sp>
          <p:nvSpPr>
            <p:cNvPr id="75" name="Oval 12">
              <a:extLst>
                <a:ext uri="{FF2B5EF4-FFF2-40B4-BE49-F238E27FC236}">
                  <a16:creationId xmlns:a16="http://schemas.microsoft.com/office/drawing/2014/main" id="{DC685132-DBDC-F5A2-0FA0-884D6C581ED0}"/>
                </a:ext>
              </a:extLst>
            </p:cNvPr>
            <p:cNvSpPr/>
            <p:nvPr/>
          </p:nvSpPr>
          <p:spPr>
            <a:xfrm>
              <a:off x="-2363280" y="3005474"/>
              <a:ext cx="1107432" cy="1107430"/>
            </a:xfrm>
            <a:prstGeom prst="ellipse">
              <a:avLst/>
            </a:prstGeom>
            <a:solidFill>
              <a:srgbClr val="1C61AD">
                <a:alpha val="50196"/>
              </a:srgb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b"/>
            <a:lstStyle/>
            <a:p>
              <a:pPr algn="ctr"/>
              <a:r>
                <a:rPr lang="it-IT" sz="105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Onboarding</a:t>
              </a:r>
              <a:endParaRPr lang="it-IT" sz="105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73" name="Elemento grafico 72">
              <a:extLst>
                <a:ext uri="{FF2B5EF4-FFF2-40B4-BE49-F238E27FC236}">
                  <a16:creationId xmlns:a16="http://schemas.microsoft.com/office/drawing/2014/main" id="{07B439F5-4AAC-F3D3-F9EC-2A64E05C660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p:blipFill>
          <p:spPr>
            <a:xfrm>
              <a:off x="-2020076" y="3223176"/>
              <a:ext cx="411648" cy="411648"/>
            </a:xfrm>
            <a:prstGeom prst="rect">
              <a:avLst/>
            </a:prstGeom>
          </p:spPr>
        </p:pic>
      </p:grpSp>
      <p:sp>
        <p:nvSpPr>
          <p:cNvPr id="78" name="Ovale 77">
            <a:hlinkClick r:id="" action="ppaction://noaction"/>
            <a:extLst>
              <a:ext uri="{FF2B5EF4-FFF2-40B4-BE49-F238E27FC236}">
                <a16:creationId xmlns:a16="http://schemas.microsoft.com/office/drawing/2014/main" id="{E850E213-395A-EEF5-C642-A1334D37BABF}"/>
              </a:ext>
            </a:extLst>
          </p:cNvPr>
          <p:cNvSpPr/>
          <p:nvPr userDrawn="1"/>
        </p:nvSpPr>
        <p:spPr>
          <a:xfrm>
            <a:off x="2894760" y="4029800"/>
            <a:ext cx="1027072" cy="102707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12">
            <a:extLst>
              <a:ext uri="{FF2B5EF4-FFF2-40B4-BE49-F238E27FC236}">
                <a16:creationId xmlns:a16="http://schemas.microsoft.com/office/drawing/2014/main" id="{29446507-D41C-CADE-B19D-17F666B9AA90}"/>
              </a:ext>
            </a:extLst>
          </p:cNvPr>
          <p:cNvSpPr/>
          <p:nvPr userDrawn="1"/>
        </p:nvSpPr>
        <p:spPr>
          <a:xfrm>
            <a:off x="538967" y="3774453"/>
            <a:ext cx="1180831" cy="999780"/>
          </a:xfrm>
          <a:prstGeom prst="ellipse">
            <a:avLst/>
          </a:prstGeom>
          <a:solidFill>
            <a:srgbClr val="1C61AD">
              <a:alpha val="50196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b"/>
          <a:lstStyle/>
          <a:p>
            <a:pPr algn="ctr"/>
            <a:r>
              <a:rPr lang="it-IT" sz="105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Engagement</a:t>
            </a:r>
          </a:p>
        </p:txBody>
      </p:sp>
      <p:pic>
        <p:nvPicPr>
          <p:cNvPr id="72" name="Elemento grafico 71" descr="Appunti con riempimento a tinta unita">
            <a:extLst>
              <a:ext uri="{FF2B5EF4-FFF2-40B4-BE49-F238E27FC236}">
                <a16:creationId xmlns:a16="http://schemas.microsoft.com/office/drawing/2014/main" id="{D821E559-403B-93D5-0648-E91AE8D01F44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907873" y="3912995"/>
            <a:ext cx="434241" cy="434241"/>
          </a:xfrm>
          <a:prstGeom prst="rect">
            <a:avLst/>
          </a:prstGeom>
        </p:spPr>
      </p:pic>
      <p:grpSp>
        <p:nvGrpSpPr>
          <p:cNvPr id="136" name="Gruppo 135">
            <a:extLst>
              <a:ext uri="{FF2B5EF4-FFF2-40B4-BE49-F238E27FC236}">
                <a16:creationId xmlns:a16="http://schemas.microsoft.com/office/drawing/2014/main" id="{6382C105-4DF2-4F92-3C2B-727772BAA7D7}"/>
              </a:ext>
            </a:extLst>
          </p:cNvPr>
          <p:cNvGrpSpPr/>
          <p:nvPr userDrawn="1"/>
        </p:nvGrpSpPr>
        <p:grpSpPr>
          <a:xfrm>
            <a:off x="6663934" y="2586477"/>
            <a:ext cx="1410620" cy="1272483"/>
            <a:chOff x="7345332" y="2587355"/>
            <a:chExt cx="1410620" cy="1272483"/>
          </a:xfrm>
        </p:grpSpPr>
        <p:sp>
          <p:nvSpPr>
            <p:cNvPr id="137" name="Oval 12">
              <a:extLst>
                <a:ext uri="{FF2B5EF4-FFF2-40B4-BE49-F238E27FC236}">
                  <a16:creationId xmlns:a16="http://schemas.microsoft.com/office/drawing/2014/main" id="{29601310-C7F4-8552-9EDD-F7BECF5060A9}"/>
                </a:ext>
              </a:extLst>
            </p:cNvPr>
            <p:cNvSpPr/>
            <p:nvPr/>
          </p:nvSpPr>
          <p:spPr>
            <a:xfrm>
              <a:off x="7345332" y="2587355"/>
              <a:ext cx="1410620" cy="1272483"/>
            </a:xfrm>
            <a:prstGeom prst="ellipse">
              <a:avLst/>
            </a:prstGeom>
            <a:solidFill>
              <a:srgbClr val="1C61AD">
                <a:alpha val="50196"/>
              </a:srgb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b"/>
            <a:lstStyle/>
            <a:p>
              <a:pPr algn="ctr"/>
              <a:r>
                <a:rPr lang="it-IT" sz="105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Anagrafica </a:t>
              </a:r>
            </a:p>
            <a:p>
              <a:pPr algn="ctr"/>
              <a:r>
                <a:rPr lang="it-IT" sz="105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e Organizzazione</a:t>
              </a:r>
            </a:p>
          </p:txBody>
        </p:sp>
        <p:pic>
          <p:nvPicPr>
            <p:cNvPr id="138" name="Elemento grafico 137">
              <a:extLst>
                <a:ext uri="{FF2B5EF4-FFF2-40B4-BE49-F238E27FC236}">
                  <a16:creationId xmlns:a16="http://schemas.microsoft.com/office/drawing/2014/main" id="{ED88AF71-B6EF-393C-FE96-EA48AF292B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>
              <a:extLs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p:blipFill>
          <p:spPr>
            <a:xfrm>
              <a:off x="7874561" y="2682789"/>
              <a:ext cx="348155" cy="413434"/>
            </a:xfrm>
            <a:prstGeom prst="rect">
              <a:avLst/>
            </a:prstGeom>
          </p:spPr>
        </p:pic>
      </p:grpSp>
      <p:sp>
        <p:nvSpPr>
          <p:cNvPr id="68" name="Oval 12">
            <a:extLst>
              <a:ext uri="{FF2B5EF4-FFF2-40B4-BE49-F238E27FC236}">
                <a16:creationId xmlns:a16="http://schemas.microsoft.com/office/drawing/2014/main" id="{D8354619-541E-016D-54FF-7294EC3171A5}"/>
              </a:ext>
            </a:extLst>
          </p:cNvPr>
          <p:cNvSpPr/>
          <p:nvPr userDrawn="1"/>
        </p:nvSpPr>
        <p:spPr>
          <a:xfrm>
            <a:off x="9091068" y="581383"/>
            <a:ext cx="1131998" cy="1131996"/>
          </a:xfrm>
          <a:prstGeom prst="ellipse">
            <a:avLst/>
          </a:prstGeom>
          <a:solidFill>
            <a:srgbClr val="144391">
              <a:alpha val="50196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b"/>
          <a:lstStyle/>
          <a:p>
            <a:pPr algn="ctr" hangingPunct="1"/>
            <a:r>
              <a:rPr lang="it-IT" sz="105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Business Intelligence</a:t>
            </a:r>
          </a:p>
        </p:txBody>
      </p:sp>
      <p:pic>
        <p:nvPicPr>
          <p:cNvPr id="70" name="Elemento grafico 69" descr="Ricerca con riempimento a tinta unita">
            <a:extLst>
              <a:ext uri="{FF2B5EF4-FFF2-40B4-BE49-F238E27FC236}">
                <a16:creationId xmlns:a16="http://schemas.microsoft.com/office/drawing/2014/main" id="{1A77B7EB-01E0-57EB-855A-CFD9C43C6012}"/>
              </a:ext>
            </a:extLst>
          </p:cNvPr>
          <p:cNvPicPr>
            <a:picLocks noChangeAspect="1"/>
          </p:cNvPicPr>
          <p:nvPr userDrawn="1"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9419567" y="675265"/>
            <a:ext cx="468957" cy="46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76001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nfografica_commercialis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5DC7EC7E-4712-314F-A6E0-412A01F890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67511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 azzur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E06B0B39-F2FD-F27E-135F-5145656DF4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449"/>
            <a:ext cx="12191207" cy="6857553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89BE10BD-238F-889B-0318-DE173AE49B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6458" t="8585" r="6458" b="3414"/>
          <a:stretch/>
        </p:blipFill>
        <p:spPr>
          <a:xfrm>
            <a:off x="4758968" y="0"/>
            <a:ext cx="7433032" cy="6534000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74DEBC8A-95D0-3398-5DAF-95EC923739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378000"/>
            <a:ext cx="12192000" cy="4800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3A095277-D41D-9BFA-48F9-A7C99FFA199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611406" y="6559122"/>
            <a:ext cx="1108633" cy="205793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7EC2B735-D5B0-D8A0-A1D0-34101C6CE24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626813" y="4619978"/>
            <a:ext cx="1102751" cy="1101527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1C1E02FC-67DA-0181-6552-F7D8E3CFB88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28366" y="888689"/>
            <a:ext cx="546135" cy="545528"/>
          </a:xfrm>
          <a:prstGeom prst="rect">
            <a:avLst/>
          </a:prstGeom>
        </p:spPr>
      </p:pic>
      <p:pic>
        <p:nvPicPr>
          <p:cNvPr id="5" name="Immagine 4" descr="Immagine che contiene Carattere, testo, Elementi grafici, logo&#10;&#10;Descrizione generata automaticamente">
            <a:extLst>
              <a:ext uri="{FF2B5EF4-FFF2-40B4-BE49-F238E27FC236}">
                <a16:creationId xmlns:a16="http://schemas.microsoft.com/office/drawing/2014/main" id="{4E3E5BCD-6CAA-21DF-2FFB-515F5C85DB6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86440" y="490359"/>
            <a:ext cx="3217297" cy="720000"/>
          </a:xfrm>
          <a:prstGeom prst="rect">
            <a:avLst/>
          </a:prstGeom>
        </p:spPr>
      </p:pic>
      <p:sp>
        <p:nvSpPr>
          <p:cNvPr id="8" name="Titolo 12">
            <a:extLst>
              <a:ext uri="{FF2B5EF4-FFF2-40B4-BE49-F238E27FC236}">
                <a16:creationId xmlns:a16="http://schemas.microsoft.com/office/drawing/2014/main" id="{509587D5-B43E-91D1-27B0-E2254569441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52915" y="1483595"/>
            <a:ext cx="5664000" cy="127214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3733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it-IT"/>
              <a:t>Titolo presentazione con font </a:t>
            </a:r>
            <a:r>
              <a:rPr lang="it-IT" err="1"/>
              <a:t>roboto</a:t>
            </a:r>
            <a:r>
              <a:rPr lang="it-IT"/>
              <a:t> 28pt</a:t>
            </a:r>
          </a:p>
        </p:txBody>
      </p:sp>
      <p:sp>
        <p:nvSpPr>
          <p:cNvPr id="9" name="Segnaposto testo 16">
            <a:extLst>
              <a:ext uri="{FF2B5EF4-FFF2-40B4-BE49-F238E27FC236}">
                <a16:creationId xmlns:a16="http://schemas.microsoft.com/office/drawing/2014/main" id="{BBF67605-4425-8D33-B5F4-7F9A7478316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52915" y="3109585"/>
            <a:ext cx="5664000" cy="486833"/>
          </a:xfrm>
          <a:prstGeom prst="rect">
            <a:avLst/>
          </a:prstGeom>
        </p:spPr>
        <p:txBody>
          <a:bodyPr/>
          <a:lstStyle>
            <a:lvl1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0" indent="0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2133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5pPr>
          </a:lstStyle>
          <a:p>
            <a:pPr marL="0" indent="0" algn="l" defTabSz="171416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it-IT" sz="2133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Sottotitolo font </a:t>
            </a:r>
            <a:r>
              <a:rPr lang="it-IT" sz="2133" b="0" kern="1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roboto</a:t>
            </a:r>
            <a:r>
              <a:rPr lang="it-IT" sz="2133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16pt</a:t>
            </a:r>
          </a:p>
          <a:p>
            <a:pPr lvl="4"/>
            <a:endParaRPr lang="it-IT"/>
          </a:p>
        </p:txBody>
      </p:sp>
      <p:sp>
        <p:nvSpPr>
          <p:cNvPr id="10" name="Segnaposto testo 22">
            <a:extLst>
              <a:ext uri="{FF2B5EF4-FFF2-40B4-BE49-F238E27FC236}">
                <a16:creationId xmlns:a16="http://schemas.microsoft.com/office/drawing/2014/main" id="{0AB8B90D-955C-DC30-71DB-15E6FAE64E58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52915" y="5988758"/>
            <a:ext cx="5664000" cy="378884"/>
          </a:xfrm>
          <a:prstGeom prst="rect">
            <a:avLst/>
          </a:prstGeom>
        </p:spPr>
        <p:txBody>
          <a:bodyPr/>
          <a:lstStyle>
            <a:lvl1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171412" indent="-171412" algn="l" defTabSz="228549" rtl="0" eaLnBrk="1" latinLnBrk="0" hangingPunct="1">
              <a:spcBef>
                <a:spcPct val="20000"/>
              </a:spcBef>
              <a:buFont typeface="Arial"/>
              <a:buNone/>
              <a:defRPr lang="it-IT" sz="1200" b="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defRPr>
            </a:lvl5pPr>
          </a:lstStyle>
          <a:p>
            <a:pPr marL="128562" indent="-128562" algn="l" defTabSz="171416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it-IT" sz="1200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Data presentazione font </a:t>
            </a:r>
            <a:r>
              <a:rPr lang="it-IT" sz="1200" b="0" kern="120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roboto</a:t>
            </a:r>
            <a:r>
              <a:rPr lang="it-IT" sz="1200" b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9pt</a:t>
            </a:r>
          </a:p>
        </p:txBody>
      </p:sp>
    </p:spTree>
    <p:extLst>
      <p:ext uri="{BB962C8B-B14F-4D97-AF65-F5344CB8AC3E}">
        <p14:creationId xmlns:p14="http://schemas.microsoft.com/office/powerpoint/2010/main" val="100275187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4CB2E49-D551-4740-B3E5-81B7790989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11521555" cy="463708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</p:spTree>
    <p:extLst>
      <p:ext uri="{BB962C8B-B14F-4D97-AF65-F5344CB8AC3E}">
        <p14:creationId xmlns:p14="http://schemas.microsoft.com/office/powerpoint/2010/main" val="21203824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Pentag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2C98C23-3791-E26D-2EE3-31857BF136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31028" y="1394824"/>
            <a:ext cx="4450193" cy="431592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7EE486F9-8683-B926-CEB1-9119FE29DE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53515" y="801687"/>
            <a:ext cx="1033181" cy="100200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A51B6E36-5F6C-22C9-9049-0FCCA28C9A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5207" y="4681038"/>
            <a:ext cx="451723" cy="438093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EDCE0A37-09AF-7DF9-3FB8-E743F5C5C8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3553108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Romb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83469C13-1F8F-09CF-71C2-6AA181CEF0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194498" y="2908485"/>
            <a:ext cx="5909281" cy="2892375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A8B31487-EA2C-215C-1706-E036E0452D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855820" y="2130426"/>
            <a:ext cx="1771683" cy="867172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C07247AF-5BB9-9EE5-C8F8-C5A3D73BC2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2631" y="3103817"/>
            <a:ext cx="740245" cy="362323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FFBF25EF-7A78-8F82-EFCA-4E25A270FE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910341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6" y="194796"/>
            <a:ext cx="11520945" cy="527580"/>
          </a:xfrm>
          <a:prstGeom prst="rect">
            <a:avLst/>
          </a:prstGeom>
        </p:spPr>
        <p:txBody>
          <a:bodyPr anchor="t"/>
          <a:lstStyle>
            <a:lvl1pPr algn="l">
              <a:defRPr sz="2999"/>
            </a:lvl1pPr>
          </a:lstStyle>
          <a:p>
            <a:r>
              <a:rPr lang="it-IT"/>
              <a:t>TITOLO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34919" y="761492"/>
            <a:ext cx="11520575" cy="438150"/>
          </a:xfrm>
          <a:prstGeom prst="rect">
            <a:avLst/>
          </a:prstGeom>
        </p:spPr>
        <p:txBody>
          <a:bodyPr/>
          <a:lstStyle>
            <a:lvl1pPr>
              <a:buNone/>
              <a:defRPr sz="2500">
                <a:solidFill>
                  <a:srgbClr val="0091D3"/>
                </a:solidFill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44659878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Quad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CFE93C6-9B6A-AA4A-310B-F5828EFFB9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055722" y="1566354"/>
            <a:ext cx="3885693" cy="3881381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EDF89A6-E378-880F-C778-5CE74590C9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828661" y="1678635"/>
            <a:ext cx="1816907" cy="1814891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CB82438A-1B70-11E9-4DF3-A2549D9B1E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209989" y="4119197"/>
            <a:ext cx="906260" cy="90525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F0B7FF1E-3D09-4B5E-01E7-0884D4E4C35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27681239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Cerch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343B8B7D-263D-0476-179F-8DB02D39C8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153475" y="1311626"/>
            <a:ext cx="4774991" cy="4769689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E1296727-9994-E7EB-2844-A0C609A5AD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095207" y="1733550"/>
            <a:ext cx="1058268" cy="1057093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66D87463-61FF-8108-F87C-1236ED3C67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290928" y="4946024"/>
            <a:ext cx="405321" cy="404872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9E3CA8A7-EDDD-D8D9-FA08-179723A10F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3897855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olo e testi con Triang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7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1" y="857250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48E1989C-A785-D035-C134-5BB8CF9D6C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0800000">
            <a:off x="8097125" y="1647824"/>
            <a:ext cx="4094875" cy="471880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74058A72-0FBA-FD5D-ADE4-2ACF6FBB1E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0800000">
            <a:off x="6830802" y="1488393"/>
            <a:ext cx="1161676" cy="133867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B8EA5EC0-3B10-4371-AF3B-F7A916F1B8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0800000">
            <a:off x="7992479" y="4935562"/>
            <a:ext cx="579435" cy="667724"/>
          </a:xfrm>
          <a:prstGeom prst="rect">
            <a:avLst/>
          </a:prstGeom>
        </p:spPr>
      </p:pic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2A953D93-9C08-FFE4-FD85-66331A08A8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6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1869687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hiusur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EFD569D-6A42-04AC-559C-1B080ACC81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8635" y="1499866"/>
            <a:ext cx="6434732" cy="361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3791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hiusur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3">
            <a:extLst>
              <a:ext uri="{FF2B5EF4-FFF2-40B4-BE49-F238E27FC236}">
                <a16:creationId xmlns:a16="http://schemas.microsoft.com/office/drawing/2014/main" id="{9E5DFC16-624E-603E-6741-F09E3205CD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9" y="3795611"/>
            <a:ext cx="11521553" cy="572371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lang="it-IT" sz="2667" b="1" dirty="0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>
              <a:buNone/>
            </a:pPr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20pt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1A1F2DF7-0203-A786-E493-CC90EF9658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1123" y="2047001"/>
            <a:ext cx="5849756" cy="136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9837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0298" y="621848"/>
            <a:ext cx="11191404" cy="725931"/>
          </a:xfrm>
        </p:spPr>
        <p:txBody>
          <a:bodyPr lIns="0" tIns="0" rIns="0" bIns="0"/>
          <a:lstStyle>
            <a:lvl1pPr>
              <a:defRPr sz="4717" b="0" i="0">
                <a:solidFill>
                  <a:schemeClr val="bg1"/>
                </a:solidFill>
                <a:latin typeface="LFT Etica" panose="02000503040000020004" pitchFamily="2" charset="0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1" b="0" i="0">
                <a:solidFill>
                  <a:schemeClr val="bg1"/>
                </a:solidFill>
                <a:latin typeface="LFT Etica" panose="02000503040000020004" pitchFamily="2" charset="0"/>
                <a:cs typeface="LFT Etica" panose="02000503040000020004" pitchFamily="2" charset="0"/>
              </a:defRPr>
            </a:lvl1pPr>
          </a:lstStyle>
          <a:p>
            <a:pPr marL="90214">
              <a:lnSpc>
                <a:spcPts val="1253"/>
              </a:lnSpc>
            </a:pPr>
            <a:fld id="{81D60167-4931-47E6-BA6A-407CBD079E47}" type="slidenum">
              <a:rPr lang="it-IT" spc="20" smtClean="0"/>
              <a:pPr marL="90214">
                <a:lnSpc>
                  <a:spcPts val="1253"/>
                </a:lnSpc>
              </a:pPr>
              <a:t>‹N›</a:t>
            </a:fld>
            <a:endParaRPr lang="it-IT" spc="20"/>
          </a:p>
        </p:txBody>
      </p:sp>
    </p:spTree>
    <p:extLst>
      <p:ext uri="{BB962C8B-B14F-4D97-AF65-F5344CB8AC3E}">
        <p14:creationId xmlns:p14="http://schemas.microsoft.com/office/powerpoint/2010/main" val="7099118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titolo e testi DEVIC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0B672B-A697-45B4-B55D-BD4C3C21C1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138" y="194797"/>
            <a:ext cx="11520945" cy="57237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2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it-IT"/>
              <a:t>Titolo font </a:t>
            </a:r>
            <a:r>
              <a:rPr lang="it-IT" err="1"/>
              <a:t>roboto</a:t>
            </a:r>
            <a:r>
              <a:rPr lang="it-IT"/>
              <a:t> 24pt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0AC91905-8CE6-4655-AAC9-D8C4827323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922" y="857251"/>
            <a:ext cx="11520575" cy="438151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867">
                <a:solidFill>
                  <a:srgbClr val="0091D3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2749">
                <a:solidFill>
                  <a:srgbClr val="0091D3"/>
                </a:solidFill>
              </a:defRPr>
            </a:lvl2pPr>
            <a:lvl3pPr>
              <a:defRPr sz="2749">
                <a:solidFill>
                  <a:srgbClr val="0091D3"/>
                </a:solidFill>
              </a:defRPr>
            </a:lvl3pPr>
            <a:lvl4pPr>
              <a:defRPr sz="2749">
                <a:solidFill>
                  <a:srgbClr val="0091D3"/>
                </a:solidFill>
              </a:defRPr>
            </a:lvl4pPr>
            <a:lvl5pPr>
              <a:defRPr sz="2749">
                <a:solidFill>
                  <a:srgbClr val="0091D3"/>
                </a:solidFill>
              </a:defRPr>
            </a:lvl5pPr>
          </a:lstStyle>
          <a:p>
            <a:pPr lvl="0"/>
            <a:r>
              <a:rPr lang="it-IT"/>
              <a:t>Sottotitolo font </a:t>
            </a:r>
            <a:r>
              <a:rPr lang="it-IT" err="1"/>
              <a:t>roboto</a:t>
            </a:r>
            <a:r>
              <a:rPr lang="it-IT"/>
              <a:t> 14pt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2C02003A-14FB-9D35-7DCC-A877729193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528" y="1647827"/>
            <a:ext cx="5760472" cy="36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67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it-IT"/>
              <a:t>Corpo del testo font </a:t>
            </a:r>
            <a:r>
              <a:rPr lang="it-IT" err="1"/>
              <a:t>roboto</a:t>
            </a:r>
            <a:r>
              <a:rPr lang="it-IT"/>
              <a:t> 11pt</a:t>
            </a:r>
          </a:p>
        </p:txBody>
      </p:sp>
    </p:spTree>
    <p:extLst>
      <p:ext uri="{BB962C8B-B14F-4D97-AF65-F5344CB8AC3E}">
        <p14:creationId xmlns:p14="http://schemas.microsoft.com/office/powerpoint/2010/main" val="30410249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magine 20">
            <a:extLst>
              <a:ext uri="{FF2B5EF4-FFF2-40B4-BE49-F238E27FC236}">
                <a16:creationId xmlns:a16="http://schemas.microsoft.com/office/drawing/2014/main" id="{AC569D11-D189-B532-7172-9FDF6C0D4D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574"/>
          <a:stretch/>
        </p:blipFill>
        <p:spPr>
          <a:xfrm>
            <a:off x="-25440" y="-18130"/>
            <a:ext cx="12217440" cy="1904463"/>
          </a:xfrm>
          <a:prstGeom prst="rect">
            <a:avLst/>
          </a:prstGeom>
        </p:spPr>
      </p:pic>
      <p:pic>
        <p:nvPicPr>
          <p:cNvPr id="2" name="Immagine 1" descr="Immagine che contiene testo, stazionario, busta&#10;&#10;Descrizione generata automaticamente">
            <a:extLst>
              <a:ext uri="{FF2B5EF4-FFF2-40B4-BE49-F238E27FC236}">
                <a16:creationId xmlns:a16="http://schemas.microsoft.com/office/drawing/2014/main" id="{774875AB-8054-2908-4B19-20C29DA1DDF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9388" y="-18132"/>
            <a:ext cx="4379605" cy="3608031"/>
          </a:xfrm>
          <a:prstGeom prst="rect">
            <a:avLst/>
          </a:prstGeom>
        </p:spPr>
      </p:pic>
      <p:sp>
        <p:nvSpPr>
          <p:cNvPr id="24" name="object 9">
            <a:extLst>
              <a:ext uri="{FF2B5EF4-FFF2-40B4-BE49-F238E27FC236}">
                <a16:creationId xmlns:a16="http://schemas.microsoft.com/office/drawing/2014/main" id="{4B181EB5-6C99-B843-4BCA-38E00236AC69}"/>
              </a:ext>
            </a:extLst>
          </p:cNvPr>
          <p:cNvSpPr txBox="1">
            <a:spLocks/>
          </p:cNvSpPr>
          <p:nvPr userDrawn="1"/>
        </p:nvSpPr>
        <p:spPr>
          <a:xfrm>
            <a:off x="408315" y="608148"/>
            <a:ext cx="6525887" cy="991774"/>
          </a:xfrm>
          <a:prstGeom prst="rect">
            <a:avLst/>
          </a:prstGeom>
        </p:spPr>
        <p:txBody>
          <a:bodyPr vert="horz" wrap="square" lIns="0" tIns="14569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0793" marR="4317">
              <a:lnSpc>
                <a:spcPct val="77400"/>
              </a:lnSpc>
              <a:spcBef>
                <a:spcPts val="1300"/>
              </a:spcBef>
            </a:pPr>
            <a:r>
              <a:rPr lang="it-IT" sz="4123" b="1">
                <a:solidFill>
                  <a:schemeClr val="bg1"/>
                </a:solidFill>
                <a:latin typeface="Arial" panose="020B0604020202020204" pitchFamily="34" charset="0"/>
              </a:rPr>
              <a:t>COME AFFIANCHIAMO LE IMPRESE</a:t>
            </a:r>
          </a:p>
        </p:txBody>
      </p:sp>
      <p:cxnSp>
        <p:nvCxnSpPr>
          <p:cNvPr id="8" name="Connettore 1 7">
            <a:extLst>
              <a:ext uri="{FF2B5EF4-FFF2-40B4-BE49-F238E27FC236}">
                <a16:creationId xmlns:a16="http://schemas.microsoft.com/office/drawing/2014/main" id="{6BFA5F7B-48B6-235B-1E5B-64DBD777F8A8}"/>
              </a:ext>
            </a:extLst>
          </p:cNvPr>
          <p:cNvCxnSpPr/>
          <p:nvPr userDrawn="1"/>
        </p:nvCxnSpPr>
        <p:spPr>
          <a:xfrm>
            <a:off x="423595" y="427947"/>
            <a:ext cx="420836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ttangolo 25">
            <a:extLst>
              <a:ext uri="{FF2B5EF4-FFF2-40B4-BE49-F238E27FC236}">
                <a16:creationId xmlns:a16="http://schemas.microsoft.com/office/drawing/2014/main" id="{AAC4DE13-54C1-4797-912B-AB6B998E203D}"/>
              </a:ext>
            </a:extLst>
          </p:cNvPr>
          <p:cNvSpPr/>
          <p:nvPr userDrawn="1"/>
        </p:nvSpPr>
        <p:spPr>
          <a:xfrm>
            <a:off x="-25440" y="1889566"/>
            <a:ext cx="12192000" cy="49021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50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63775AC-A3C1-672E-106A-69AFA82050E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855" y="6051366"/>
            <a:ext cx="498327" cy="483361"/>
          </a:xfrm>
          <a:prstGeom prst="rect">
            <a:avLst/>
          </a:prstGeom>
        </p:spPr>
      </p:pic>
      <p:pic>
        <p:nvPicPr>
          <p:cNvPr id="5" name="bg object 16">
            <a:extLst>
              <a:ext uri="{FF2B5EF4-FFF2-40B4-BE49-F238E27FC236}">
                <a16:creationId xmlns:a16="http://schemas.microsoft.com/office/drawing/2014/main" id="{5B0ED366-BEE4-0530-110D-34DFD47DC56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6791728"/>
            <a:ext cx="12192000" cy="66272"/>
          </a:xfrm>
          <a:prstGeom prst="rect">
            <a:avLst/>
          </a:prstGeom>
        </p:spPr>
      </p:pic>
      <p:sp>
        <p:nvSpPr>
          <p:cNvPr id="9" name="CasellaDiTesto 23">
            <a:extLst>
              <a:ext uri="{FF2B5EF4-FFF2-40B4-BE49-F238E27FC236}">
                <a16:creationId xmlns:a16="http://schemas.microsoft.com/office/drawing/2014/main" id="{B9F0A707-5487-CF63-2C26-B76437076148}"/>
              </a:ext>
            </a:extLst>
          </p:cNvPr>
          <p:cNvSpPr txBox="1"/>
          <p:nvPr userDrawn="1"/>
        </p:nvSpPr>
        <p:spPr>
          <a:xfrm>
            <a:off x="327007" y="2332410"/>
            <a:ext cx="4365712" cy="136947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34637" tIns="34637" rIns="34637" bIns="34637">
            <a:spAutoFit/>
          </a:bodyPr>
          <a:lstStyle>
            <a:lvl1pPr algn="ctr">
              <a:defRPr>
                <a:solidFill>
                  <a:srgbClr val="595959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marL="14436" marR="5773" algn="l">
              <a:lnSpc>
                <a:spcPct val="101000"/>
              </a:lnSpc>
              <a:spcBef>
                <a:spcPts val="108"/>
              </a:spcBef>
            </a:pPr>
            <a:r>
              <a:rPr lang="it-IT" sz="1687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Trebuchet MS"/>
              </a:rPr>
              <a:t>La nostra struttura organizzativa è incentrata sulla </a:t>
            </a:r>
            <a:r>
              <a:rPr lang="it-IT" sz="1687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Trebuchet MS"/>
              </a:rPr>
              <a:t>focalizzazione nei confronti dei clienti</a:t>
            </a:r>
            <a:r>
              <a:rPr lang="it-IT" sz="1687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Trebuchet MS"/>
              </a:rPr>
              <a:t>, per soddisfare i loro bisogni e accompagnarli nel percorso di </a:t>
            </a:r>
            <a:r>
              <a:rPr lang="it-IT" sz="1687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Trebuchet MS"/>
              </a:rPr>
              <a:t>trasformazione digitale</a:t>
            </a:r>
            <a:r>
              <a:rPr lang="it-IT" sz="1687" b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Trebuchet MS"/>
              </a:rPr>
              <a:t>.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7F40932-1608-E66D-F781-6AD81BB1B543}"/>
              </a:ext>
            </a:extLst>
          </p:cNvPr>
          <p:cNvSpPr txBox="1"/>
          <p:nvPr userDrawn="1"/>
        </p:nvSpPr>
        <p:spPr>
          <a:xfrm>
            <a:off x="311210" y="4167668"/>
            <a:ext cx="4381509" cy="1468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436" marR="5773">
              <a:lnSpc>
                <a:spcPct val="101000"/>
              </a:lnSpc>
              <a:spcBef>
                <a:spcPts val="108"/>
              </a:spcBef>
            </a:pPr>
            <a:r>
              <a:rPr lang="it-IT" sz="2249" b="1" i="0" strike="noStrike" spc="-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Essere il partner ideale delle aziende nella trasformazione digitale per rimanere competitivi </a:t>
            </a:r>
            <a:r>
              <a:rPr lang="it-IT" sz="2249" b="1" i="0" strike="noStrike" kern="1200" spc="-1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insieme</a:t>
            </a:r>
            <a:endParaRPr lang="en-GB" sz="2249" b="1" i="0" strike="noStrike" kern="1200" spc="-1">
              <a:solidFill>
                <a:schemeClr val="accent3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6" name="Gruppo 5">
            <a:extLst>
              <a:ext uri="{FF2B5EF4-FFF2-40B4-BE49-F238E27FC236}">
                <a16:creationId xmlns:a16="http://schemas.microsoft.com/office/drawing/2014/main" id="{0B4A1EA3-647C-2317-383B-FA10342EDE38}"/>
              </a:ext>
            </a:extLst>
          </p:cNvPr>
          <p:cNvGrpSpPr/>
          <p:nvPr userDrawn="1"/>
        </p:nvGrpSpPr>
        <p:grpSpPr>
          <a:xfrm>
            <a:off x="5481515" y="2257418"/>
            <a:ext cx="6527479" cy="3962726"/>
            <a:chOff x="5748605" y="2218214"/>
            <a:chExt cx="6232249" cy="3783497"/>
          </a:xfrm>
        </p:grpSpPr>
        <p:sp>
          <p:nvSpPr>
            <p:cNvPr id="30" name="CasellaDiTesto 23">
              <a:extLst>
                <a:ext uri="{FF2B5EF4-FFF2-40B4-BE49-F238E27FC236}">
                  <a16:creationId xmlns:a16="http://schemas.microsoft.com/office/drawing/2014/main" id="{A2166C18-CE94-94D8-05C8-BC1D7DB145EE}"/>
                </a:ext>
              </a:extLst>
            </p:cNvPr>
            <p:cNvSpPr txBox="1"/>
            <p:nvPr userDrawn="1"/>
          </p:nvSpPr>
          <p:spPr>
            <a:xfrm>
              <a:off x="5832879" y="4056537"/>
              <a:ext cx="1458980" cy="512052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36961" tIns="36961" rIns="36961" bIns="36961">
              <a:spAutoFit/>
            </a:bodyPr>
            <a:lstStyle>
              <a:lvl1pPr algn="ctr">
                <a:defRPr>
                  <a:solidFill>
                    <a:srgbClr val="595959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algn="l"/>
              <a:r>
                <a:rPr lang="it-IT" sz="1500" b="0">
                  <a:solidFill>
                    <a:schemeClr val="accent3"/>
                  </a:solidFill>
                  <a:latin typeface="Arial" panose="020B0604020202020204" pitchFamily="34" charset="0"/>
                </a:rPr>
                <a:t>Enterprise</a:t>
              </a:r>
              <a:br>
                <a:rPr lang="it-IT" sz="1500" b="0">
                  <a:solidFill>
                    <a:schemeClr val="accent3"/>
                  </a:solidFill>
                  <a:latin typeface="Arial" panose="020B0604020202020204" pitchFamily="34" charset="0"/>
                </a:rPr>
              </a:br>
              <a:r>
                <a:rPr lang="it-IT" sz="1500" b="0">
                  <a:solidFill>
                    <a:schemeClr val="accent3"/>
                  </a:solidFill>
                  <a:latin typeface="Arial" panose="020B0604020202020204" pitchFamily="34" charset="0"/>
                </a:rPr>
                <a:t>Solutions</a:t>
              </a:r>
            </a:p>
          </p:txBody>
        </p:sp>
        <p:sp>
          <p:nvSpPr>
            <p:cNvPr id="31" name="CasellaDiTesto 23">
              <a:extLst>
                <a:ext uri="{FF2B5EF4-FFF2-40B4-BE49-F238E27FC236}">
                  <a16:creationId xmlns:a16="http://schemas.microsoft.com/office/drawing/2014/main" id="{C7122BC8-F2D3-018C-1D64-AB957D994BAD}"/>
                </a:ext>
              </a:extLst>
            </p:cNvPr>
            <p:cNvSpPr txBox="1"/>
            <p:nvPr userDrawn="1"/>
          </p:nvSpPr>
          <p:spPr>
            <a:xfrm>
              <a:off x="7067914" y="4056537"/>
              <a:ext cx="1458980" cy="512052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36961" tIns="36961" rIns="36961" bIns="36961">
              <a:spAutoFit/>
            </a:bodyPr>
            <a:lstStyle>
              <a:lvl1pPr algn="ctr">
                <a:defRPr>
                  <a:solidFill>
                    <a:srgbClr val="595959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algn="l"/>
              <a:r>
                <a:rPr lang="it-IT" sz="1500" b="0">
                  <a:solidFill>
                    <a:schemeClr val="accent3"/>
                  </a:solidFill>
                  <a:latin typeface="Arial" panose="020B0604020202020204" pitchFamily="34" charset="0"/>
                </a:rPr>
                <a:t>Professional</a:t>
              </a:r>
              <a:br>
                <a:rPr lang="it-IT" sz="1500" b="0">
                  <a:solidFill>
                    <a:schemeClr val="accent3"/>
                  </a:solidFill>
                  <a:latin typeface="Arial" panose="020B0604020202020204" pitchFamily="34" charset="0"/>
                </a:rPr>
              </a:br>
              <a:r>
                <a:rPr lang="it-IT" sz="1500" b="0">
                  <a:solidFill>
                    <a:schemeClr val="accent3"/>
                  </a:solidFill>
                  <a:latin typeface="Arial" panose="020B0604020202020204" pitchFamily="34" charset="0"/>
                </a:rPr>
                <a:t>Solutions</a:t>
              </a:r>
            </a:p>
          </p:txBody>
        </p:sp>
        <p:sp>
          <p:nvSpPr>
            <p:cNvPr id="32" name="CasellaDiTesto 23">
              <a:extLst>
                <a:ext uri="{FF2B5EF4-FFF2-40B4-BE49-F238E27FC236}">
                  <a16:creationId xmlns:a16="http://schemas.microsoft.com/office/drawing/2014/main" id="{1FC349BD-68FC-3C75-5E49-D07AAB8C51B0}"/>
                </a:ext>
              </a:extLst>
            </p:cNvPr>
            <p:cNvSpPr txBox="1"/>
            <p:nvPr userDrawn="1"/>
          </p:nvSpPr>
          <p:spPr>
            <a:xfrm>
              <a:off x="8492346" y="4056537"/>
              <a:ext cx="1458980" cy="512052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36961" tIns="36961" rIns="36961" bIns="36961">
              <a:spAutoFit/>
            </a:bodyPr>
            <a:lstStyle>
              <a:lvl1pPr algn="ctr">
                <a:defRPr>
                  <a:solidFill>
                    <a:srgbClr val="595959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algn="l"/>
              <a:r>
                <a:rPr lang="it-IT" sz="1500" b="0">
                  <a:solidFill>
                    <a:schemeClr val="accent3"/>
                  </a:solidFill>
                  <a:latin typeface="Arial" panose="020B0604020202020204" pitchFamily="34" charset="0"/>
                </a:rPr>
                <a:t>Micro</a:t>
              </a:r>
              <a:br>
                <a:rPr lang="it-IT" sz="1500" b="0">
                  <a:solidFill>
                    <a:schemeClr val="accent3"/>
                  </a:solidFill>
                  <a:latin typeface="Arial" panose="020B0604020202020204" pitchFamily="34" charset="0"/>
                </a:rPr>
              </a:br>
              <a:r>
                <a:rPr lang="it-IT" sz="1500" b="0">
                  <a:solidFill>
                    <a:schemeClr val="accent3"/>
                  </a:solidFill>
                  <a:latin typeface="Arial" panose="020B0604020202020204" pitchFamily="34" charset="0"/>
                </a:rPr>
                <a:t>Solutions</a:t>
              </a:r>
            </a:p>
          </p:txBody>
        </p:sp>
        <p:sp>
          <p:nvSpPr>
            <p:cNvPr id="33" name="CasellaDiTesto 23">
              <a:extLst>
                <a:ext uri="{FF2B5EF4-FFF2-40B4-BE49-F238E27FC236}">
                  <a16:creationId xmlns:a16="http://schemas.microsoft.com/office/drawing/2014/main" id="{0323F4D6-C75D-F9B1-0170-AFFAFAB7FB46}"/>
                </a:ext>
              </a:extLst>
            </p:cNvPr>
            <p:cNvSpPr txBox="1"/>
            <p:nvPr userDrawn="1"/>
          </p:nvSpPr>
          <p:spPr>
            <a:xfrm>
              <a:off x="9547557" y="5698434"/>
              <a:ext cx="2339367" cy="291660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36961" tIns="36961" rIns="36961" bIns="36961">
              <a:spAutoFit/>
            </a:bodyPr>
            <a:lstStyle>
              <a:lvl1pPr algn="ctr">
                <a:defRPr>
                  <a:solidFill>
                    <a:srgbClr val="595959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algn="l"/>
              <a:r>
                <a:rPr lang="it-IT" sz="1500" b="0">
                  <a:solidFill>
                    <a:schemeClr val="accent3"/>
                  </a:solidFill>
                  <a:latin typeface="Arial" panose="020B0604020202020204" pitchFamily="34" charset="0"/>
                </a:rPr>
                <a:t>Digital Finance Solutions</a:t>
              </a:r>
            </a:p>
          </p:txBody>
        </p:sp>
        <p:sp>
          <p:nvSpPr>
            <p:cNvPr id="34" name="CasellaDiTesto 23">
              <a:extLst>
                <a:ext uri="{FF2B5EF4-FFF2-40B4-BE49-F238E27FC236}">
                  <a16:creationId xmlns:a16="http://schemas.microsoft.com/office/drawing/2014/main" id="{F4BB9B0D-3280-D83B-0C95-3D416EAAC2D2}"/>
                </a:ext>
              </a:extLst>
            </p:cNvPr>
            <p:cNvSpPr txBox="1"/>
            <p:nvPr userDrawn="1"/>
          </p:nvSpPr>
          <p:spPr>
            <a:xfrm>
              <a:off x="9530611" y="5069013"/>
              <a:ext cx="2450243" cy="291660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36961" tIns="36961" rIns="36961" bIns="36961">
              <a:spAutoFit/>
            </a:bodyPr>
            <a:lstStyle>
              <a:lvl1pPr algn="ctr">
                <a:defRPr>
                  <a:solidFill>
                    <a:srgbClr val="595959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algn="l"/>
              <a:r>
                <a:rPr lang="it-IT" sz="1500" b="0">
                  <a:solidFill>
                    <a:schemeClr val="accent3"/>
                  </a:solidFill>
                  <a:latin typeface="Arial" panose="020B0604020202020204" pitchFamily="34" charset="0"/>
                </a:rPr>
                <a:t>Extended CRM</a:t>
              </a:r>
            </a:p>
          </p:txBody>
        </p:sp>
        <p:sp>
          <p:nvSpPr>
            <p:cNvPr id="35" name="CasellaDiTesto 23">
              <a:extLst>
                <a:ext uri="{FF2B5EF4-FFF2-40B4-BE49-F238E27FC236}">
                  <a16:creationId xmlns:a16="http://schemas.microsoft.com/office/drawing/2014/main" id="{C08D5F0C-EEF4-56A6-D179-5ED923551D3D}"/>
                </a:ext>
              </a:extLst>
            </p:cNvPr>
            <p:cNvSpPr txBox="1"/>
            <p:nvPr userDrawn="1"/>
          </p:nvSpPr>
          <p:spPr>
            <a:xfrm>
              <a:off x="9530611" y="5382184"/>
              <a:ext cx="2450243" cy="291660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36961" tIns="36961" rIns="36961" bIns="36961">
              <a:spAutoFit/>
            </a:bodyPr>
            <a:lstStyle>
              <a:lvl1pPr algn="ctr">
                <a:defRPr>
                  <a:solidFill>
                    <a:srgbClr val="595959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algn="l"/>
              <a:r>
                <a:rPr lang="it-IT" sz="1500" b="0">
                  <a:solidFill>
                    <a:schemeClr val="accent3"/>
                  </a:solidFill>
                  <a:latin typeface="Arial" panose="020B0604020202020204" pitchFamily="34" charset="0"/>
                </a:rPr>
                <a:t>HR Solutions</a:t>
              </a:r>
            </a:p>
          </p:txBody>
        </p:sp>
        <p:sp>
          <p:nvSpPr>
            <p:cNvPr id="37" name="Rettangolo con angoli arrotondati sullo stesso lato 36">
              <a:extLst>
                <a:ext uri="{FF2B5EF4-FFF2-40B4-BE49-F238E27FC236}">
                  <a16:creationId xmlns:a16="http://schemas.microsoft.com/office/drawing/2014/main" id="{8E7EB793-25C0-90E2-6FFB-7CF05195C3E5}"/>
                </a:ext>
              </a:extLst>
            </p:cNvPr>
            <p:cNvSpPr/>
            <p:nvPr userDrawn="1"/>
          </p:nvSpPr>
          <p:spPr>
            <a:xfrm rot="10800000">
              <a:off x="8398495" y="3019376"/>
              <a:ext cx="1021246" cy="1001660"/>
            </a:xfrm>
            <a:prstGeom prst="round2SameRect">
              <a:avLst/>
            </a:prstGeom>
            <a:solidFill>
              <a:schemeClr val="bg1"/>
            </a:solidFill>
            <a:ln w="38100">
              <a:solidFill>
                <a:srgbClr val="F082A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156"/>
            </a:p>
          </p:txBody>
        </p:sp>
        <p:sp>
          <p:nvSpPr>
            <p:cNvPr id="38" name="Rettangolo con angoli arrotondati sullo stesso lato 37">
              <a:extLst>
                <a:ext uri="{FF2B5EF4-FFF2-40B4-BE49-F238E27FC236}">
                  <a16:creationId xmlns:a16="http://schemas.microsoft.com/office/drawing/2014/main" id="{FD285FC1-8094-48C5-BFC9-13AF675FCF3C}"/>
                </a:ext>
              </a:extLst>
            </p:cNvPr>
            <p:cNvSpPr/>
            <p:nvPr userDrawn="1"/>
          </p:nvSpPr>
          <p:spPr>
            <a:xfrm rot="10800000">
              <a:off x="7084293" y="3019376"/>
              <a:ext cx="1021246" cy="1001660"/>
            </a:xfrm>
            <a:prstGeom prst="round2SameRect">
              <a:avLst/>
            </a:prstGeom>
            <a:noFill/>
            <a:ln w="38100">
              <a:solidFill>
                <a:srgbClr val="E62F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156"/>
            </a:p>
          </p:txBody>
        </p:sp>
        <p:sp>
          <p:nvSpPr>
            <p:cNvPr id="39" name="Rettangolo con angoli arrotondati sullo stesso lato 38">
              <a:extLst>
                <a:ext uri="{FF2B5EF4-FFF2-40B4-BE49-F238E27FC236}">
                  <a16:creationId xmlns:a16="http://schemas.microsoft.com/office/drawing/2014/main" id="{B1AB46B7-028B-39FB-8024-6DA5EA696F4E}"/>
                </a:ext>
              </a:extLst>
            </p:cNvPr>
            <p:cNvSpPr/>
            <p:nvPr userDrawn="1"/>
          </p:nvSpPr>
          <p:spPr>
            <a:xfrm rot="10800000">
              <a:off x="5774048" y="3016351"/>
              <a:ext cx="1021246" cy="1001660"/>
            </a:xfrm>
            <a:prstGeom prst="round2SameRect">
              <a:avLst/>
            </a:prstGeom>
            <a:noFill/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156"/>
            </a:p>
          </p:txBody>
        </p:sp>
        <p:sp>
          <p:nvSpPr>
            <p:cNvPr id="40" name="Rettangolo con angoli arrotondati 39">
              <a:extLst>
                <a:ext uri="{FF2B5EF4-FFF2-40B4-BE49-F238E27FC236}">
                  <a16:creationId xmlns:a16="http://schemas.microsoft.com/office/drawing/2014/main" id="{93AE9E02-4C2B-5852-A4A2-71D27887DDD9}"/>
                </a:ext>
              </a:extLst>
            </p:cNvPr>
            <p:cNvSpPr/>
            <p:nvPr userDrawn="1"/>
          </p:nvSpPr>
          <p:spPr>
            <a:xfrm>
              <a:off x="5774047" y="4820418"/>
              <a:ext cx="3645688" cy="24859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E62F7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it-IT" sz="2156"/>
            </a:p>
          </p:txBody>
        </p:sp>
        <p:sp>
          <p:nvSpPr>
            <p:cNvPr id="41" name="Rettangolo con angoli arrotondati 40">
              <a:extLst>
                <a:ext uri="{FF2B5EF4-FFF2-40B4-BE49-F238E27FC236}">
                  <a16:creationId xmlns:a16="http://schemas.microsoft.com/office/drawing/2014/main" id="{7208981E-2FB3-6A8C-DD83-E8EAA2E978BD}"/>
                </a:ext>
              </a:extLst>
            </p:cNvPr>
            <p:cNvSpPr/>
            <p:nvPr userDrawn="1"/>
          </p:nvSpPr>
          <p:spPr>
            <a:xfrm>
              <a:off x="5769555" y="5133135"/>
              <a:ext cx="3645688" cy="24859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082A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it-IT" sz="2156"/>
            </a:p>
          </p:txBody>
        </p:sp>
        <p:sp>
          <p:nvSpPr>
            <p:cNvPr id="42" name="Rettangolo con angoli arrotondati 41">
              <a:extLst>
                <a:ext uri="{FF2B5EF4-FFF2-40B4-BE49-F238E27FC236}">
                  <a16:creationId xmlns:a16="http://schemas.microsoft.com/office/drawing/2014/main" id="{FE142A30-056A-B569-9B8D-84FE96FD58EA}"/>
                </a:ext>
              </a:extLst>
            </p:cNvPr>
            <p:cNvSpPr/>
            <p:nvPr userDrawn="1"/>
          </p:nvSpPr>
          <p:spPr>
            <a:xfrm>
              <a:off x="5769555" y="5445852"/>
              <a:ext cx="3645688" cy="24859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B916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it-IT" sz="2156"/>
            </a:p>
          </p:txBody>
        </p:sp>
        <p:pic>
          <p:nvPicPr>
            <p:cNvPr id="48" name="Immagine 47" descr="Immagine che contiene Carattere, Elementi grafici, grafica, logo&#10;&#10;Descrizione generata automaticamente">
              <a:extLst>
                <a:ext uri="{FF2B5EF4-FFF2-40B4-BE49-F238E27FC236}">
                  <a16:creationId xmlns:a16="http://schemas.microsoft.com/office/drawing/2014/main" id="{5B58C043-405A-A243-E08E-8E35C5073CD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/>
            <a:srcRect l="10296" t="13522" r="10296" b="13522"/>
            <a:stretch/>
          </p:blipFill>
          <p:spPr>
            <a:xfrm>
              <a:off x="5950087" y="2218214"/>
              <a:ext cx="3293607" cy="676393"/>
            </a:xfrm>
            <a:prstGeom prst="rect">
              <a:avLst/>
            </a:prstGeom>
          </p:spPr>
        </p:pic>
        <p:sp>
          <p:nvSpPr>
            <p:cNvPr id="3" name="Rettangolo 2">
              <a:extLst>
                <a:ext uri="{FF2B5EF4-FFF2-40B4-BE49-F238E27FC236}">
                  <a16:creationId xmlns:a16="http://schemas.microsoft.com/office/drawing/2014/main" id="{A8FE5890-C247-A9BA-1C6B-D9639FC5A615}"/>
                </a:ext>
              </a:extLst>
            </p:cNvPr>
            <p:cNvSpPr/>
            <p:nvPr userDrawn="1"/>
          </p:nvSpPr>
          <p:spPr>
            <a:xfrm>
              <a:off x="5748605" y="2860729"/>
              <a:ext cx="3798951" cy="3112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156"/>
            </a:p>
          </p:txBody>
        </p:sp>
        <p:sp>
          <p:nvSpPr>
            <p:cNvPr id="13" name="CasellaDiTesto 23">
              <a:extLst>
                <a:ext uri="{FF2B5EF4-FFF2-40B4-BE49-F238E27FC236}">
                  <a16:creationId xmlns:a16="http://schemas.microsoft.com/office/drawing/2014/main" id="{31175996-ED83-DC1C-794E-A5B4A4A4BA2B}"/>
                </a:ext>
              </a:extLst>
            </p:cNvPr>
            <p:cNvSpPr txBox="1"/>
            <p:nvPr userDrawn="1"/>
          </p:nvSpPr>
          <p:spPr>
            <a:xfrm>
              <a:off x="9518258" y="4747466"/>
              <a:ext cx="2450243" cy="291660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36961" tIns="36961" rIns="36961" bIns="36961">
              <a:spAutoFit/>
            </a:bodyPr>
            <a:lstStyle>
              <a:lvl1pPr algn="ctr">
                <a:defRPr>
                  <a:solidFill>
                    <a:srgbClr val="595959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algn="l"/>
              <a:r>
                <a:rPr lang="it-IT" sz="1500" b="0">
                  <a:solidFill>
                    <a:schemeClr val="accent3"/>
                  </a:solidFill>
                  <a:latin typeface="Arial" panose="020B0604020202020204" pitchFamily="34" charset="0"/>
                </a:rPr>
                <a:t>Digital Trust</a:t>
              </a:r>
            </a:p>
          </p:txBody>
        </p:sp>
        <p:sp>
          <p:nvSpPr>
            <p:cNvPr id="15" name="Rettangolo con angoli arrotondati 14">
              <a:extLst>
                <a:ext uri="{FF2B5EF4-FFF2-40B4-BE49-F238E27FC236}">
                  <a16:creationId xmlns:a16="http://schemas.microsoft.com/office/drawing/2014/main" id="{586BA1B6-177E-8716-3C40-0C051F5B4DA5}"/>
                </a:ext>
              </a:extLst>
            </p:cNvPr>
            <p:cNvSpPr/>
            <p:nvPr userDrawn="1"/>
          </p:nvSpPr>
          <p:spPr>
            <a:xfrm>
              <a:off x="5786501" y="5753115"/>
              <a:ext cx="3645688" cy="24859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it-IT" sz="2156"/>
            </a:p>
          </p:txBody>
        </p:sp>
      </p:grpSp>
      <p:sp>
        <p:nvSpPr>
          <p:cNvPr id="7" name="Holder 6">
            <a:extLst>
              <a:ext uri="{FF2B5EF4-FFF2-40B4-BE49-F238E27FC236}">
                <a16:creationId xmlns:a16="http://schemas.microsoft.com/office/drawing/2014/main" id="{1EE66BF9-29E8-6AA8-5749-4FC05A8B153D}"/>
              </a:ext>
            </a:extLst>
          </p:cNvPr>
          <p:cNvSpPr txBox="1">
            <a:spLocks/>
          </p:cNvSpPr>
          <p:nvPr userDrawn="1"/>
        </p:nvSpPr>
        <p:spPr>
          <a:xfrm>
            <a:off x="11456099" y="6491591"/>
            <a:ext cx="530128" cy="161907"/>
          </a:xfrm>
          <a:prstGeom prst="rect">
            <a:avLst/>
          </a:prstGeom>
        </p:spPr>
        <p:txBody>
          <a:bodyPr lIns="0" tIns="0" rIns="0" bIns="0"/>
          <a:lstStyle>
            <a:defPPr>
              <a:defRPr lang="it-IT"/>
            </a:defPPr>
            <a:lvl1pPr marL="0" algn="r" defTabSz="914400" rtl="0" eaLnBrk="1" latinLnBrk="0" hangingPunct="1">
              <a:defRPr sz="1600" b="0" i="0" kern="1200">
                <a:solidFill>
                  <a:schemeClr val="tx1"/>
                </a:solidFill>
                <a:latin typeface="LFT Etica" panose="02000503040000020004" pitchFamily="2" charset="0"/>
                <a:ea typeface="+mn-ea"/>
                <a:cs typeface="LFT Etica" panose="02000503040000020004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0216">
              <a:lnSpc>
                <a:spcPts val="1253"/>
              </a:lnSpc>
            </a:pPr>
            <a:fld id="{81D60167-4931-47E6-BA6A-407CBD079E47}" type="slidenum">
              <a:rPr lang="it-IT" sz="908" spc="2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pPr marL="90216">
                <a:lnSpc>
                  <a:spcPts val="1253"/>
                </a:lnSpc>
              </a:pPr>
              <a:t>‹N›</a:t>
            </a:fld>
            <a:endParaRPr lang="it-IT" sz="908" spc="20"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1393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>
  <p:cSld name="Diapositiva titolo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5291" y="441912"/>
            <a:ext cx="565074" cy="82214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0"/>
          <p:cNvSpPr txBox="1"/>
          <p:nvPr/>
        </p:nvSpPr>
        <p:spPr>
          <a:xfrm>
            <a:off x="9834577" y="640782"/>
            <a:ext cx="2022309" cy="547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56" tIns="11425" rIns="22856" bIns="1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it-IT" sz="2250" b="1" i="0" u="none" strike="noStrike" cap="none">
                <a:solidFill>
                  <a:srgbClr val="FAB3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IMPACT</a:t>
            </a:r>
            <a:r>
              <a:rPr lang="it-IT" sz="2250" b="1" i="0" u="none" strike="noStrike" cap="none">
                <a:solidFill>
                  <a:srgbClr val="009CE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2030</a:t>
            </a:r>
            <a:endParaRPr sz="2250" b="1" i="0" u="none" strike="noStrike" cap="none">
              <a:solidFill>
                <a:srgbClr val="009CE0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25338836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940">
          <p15:clr>
            <a:srgbClr val="FBAE40"/>
          </p15:clr>
        </p15:guide>
        <p15:guide id="2" pos="15360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>
  <p:cSld name="1_Diapositiva titolo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4" y="0"/>
            <a:ext cx="12200399" cy="685774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18"/>
          <p:cNvSpPr txBox="1"/>
          <p:nvPr/>
        </p:nvSpPr>
        <p:spPr>
          <a:xfrm>
            <a:off x="9834577" y="640782"/>
            <a:ext cx="2022319" cy="1245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56" tIns="11425" rIns="22856" bIns="1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it-IT" sz="2250" b="1" i="0" u="none" strike="noStrike" cap="none">
                <a:solidFill>
                  <a:srgbClr val="FAB3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IMPACT</a:t>
            </a:r>
            <a:r>
              <a:rPr lang="it-IT" sz="2250" b="1" i="0" u="none" strike="noStrike" cap="none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2030</a:t>
            </a:r>
            <a:endParaRPr sz="2250" b="1" i="0" u="none" strike="noStrike" cap="none">
              <a:solidFill>
                <a:schemeClr val="l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16" name="Google Shape;16;p18" descr="Immagine che contiene cerchio, clipart, creatività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5291" y="434582"/>
            <a:ext cx="588581" cy="8560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50758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940">
          <p15:clr>
            <a:srgbClr val="FBAE40"/>
          </p15:clr>
        </p15:guide>
        <p15:guide id="2" pos="1536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8E911CF-4B97-4FB3-A40F-25D3F7CD14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399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039A5311-23AF-4C27-B76C-6306A3DEBC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09" indent="0" algn="ctr">
              <a:buNone/>
              <a:defRPr sz="2000"/>
            </a:lvl2pPr>
            <a:lvl3pPr marL="914217" indent="0" algn="ctr">
              <a:buNone/>
              <a:defRPr sz="1800"/>
            </a:lvl3pPr>
            <a:lvl4pPr marL="1371326" indent="0" algn="ctr">
              <a:buNone/>
              <a:defRPr sz="1600"/>
            </a:lvl4pPr>
            <a:lvl5pPr marL="1828434" indent="0" algn="ctr">
              <a:buNone/>
              <a:defRPr sz="1600"/>
            </a:lvl5pPr>
            <a:lvl6pPr marL="2285543" indent="0" algn="ctr">
              <a:buNone/>
              <a:defRPr sz="1600"/>
            </a:lvl6pPr>
            <a:lvl7pPr marL="2742651" indent="0" algn="ctr">
              <a:buNone/>
              <a:defRPr sz="1600"/>
            </a:lvl7pPr>
            <a:lvl8pPr marL="3199760" indent="0" algn="ctr">
              <a:buNone/>
              <a:defRPr sz="1600"/>
            </a:lvl8pPr>
            <a:lvl9pPr marL="3656868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09408051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iapositiva titolo">
  <p:cSld name="1_Diapositiva titolo">
    <p:bg>
      <p:bgPr>
        <a:solidFill>
          <a:srgbClr val="009CE0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387751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ue contenuti">
  <p:cSld name="1_Due contenuti">
    <p:bg>
      <p:bgPr>
        <a:solidFill>
          <a:srgbClr val="009CE0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9" descr="Immagine che contiene cerchio, clipart, creatività&#10;&#10;Descrizione generata automaticament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5291" y="434582"/>
            <a:ext cx="588581" cy="856073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9"/>
          <p:cNvSpPr txBox="1"/>
          <p:nvPr/>
        </p:nvSpPr>
        <p:spPr>
          <a:xfrm>
            <a:off x="9432426" y="6144745"/>
            <a:ext cx="1643923" cy="161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56" tIns="22856" rIns="22856" bIns="22856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it-IT" sz="750" b="0" i="0" u="none" strike="noStrike" cap="none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IN COLLABORAZIONE CON</a:t>
            </a:r>
            <a:endParaRPr sz="750" b="0" i="0" u="none" strike="noStrike" cap="none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21" name="Google Shape;21;p9" descr="Immagine che contiene Carattere, Elementi grafici, tipografia, logo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845736" y="5937366"/>
            <a:ext cx="1052652" cy="549511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9"/>
          <p:cNvSpPr txBox="1"/>
          <p:nvPr/>
        </p:nvSpPr>
        <p:spPr>
          <a:xfrm>
            <a:off x="9834577" y="640782"/>
            <a:ext cx="2022319" cy="1245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56" tIns="11425" rIns="22856" bIns="1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it-IT" sz="2250" b="1" i="0" u="none" strike="noStrike" cap="none">
                <a:solidFill>
                  <a:srgbClr val="FAB3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IMPACT</a:t>
            </a:r>
            <a:r>
              <a:rPr lang="it-IT" sz="2250" b="1" i="0" u="none" strike="noStrike" cap="none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2030</a:t>
            </a:r>
            <a:endParaRPr sz="2250" b="1" i="0" u="none" strike="noStrike" cap="none">
              <a:solidFill>
                <a:schemeClr val="l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146830317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>
  <p:cSld name="Due contenuti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1"/>
          <p:cNvSpPr txBox="1"/>
          <p:nvPr/>
        </p:nvSpPr>
        <p:spPr>
          <a:xfrm>
            <a:off x="9432426" y="6144745"/>
            <a:ext cx="1643923" cy="161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56" tIns="22856" rIns="22856" bIns="22856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it-IT" sz="75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IN COLLABORAZIONE CON</a:t>
            </a:r>
            <a:endParaRPr sz="750" b="0" i="0" u="none" strike="noStrike" cap="none">
              <a:solidFill>
                <a:schemeClr val="dk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25" name="Google Shape;25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18973" y="5840347"/>
            <a:ext cx="914338" cy="748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5073" y="434834"/>
            <a:ext cx="588394" cy="855801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11"/>
          <p:cNvSpPr txBox="1"/>
          <p:nvPr/>
        </p:nvSpPr>
        <p:spPr>
          <a:xfrm>
            <a:off x="9834577" y="640782"/>
            <a:ext cx="2022319" cy="1245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56" tIns="11425" rIns="22856" bIns="1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it-IT" sz="2250" b="1" i="0" u="none" strike="noStrike" cap="none">
                <a:solidFill>
                  <a:srgbClr val="FAB3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IMPACT</a:t>
            </a:r>
            <a:r>
              <a:rPr lang="it-IT" sz="2250" b="1" i="0" u="none" strike="noStrike" cap="none">
                <a:solidFill>
                  <a:srgbClr val="009CE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2030</a:t>
            </a:r>
            <a:endParaRPr sz="2250" b="1" i="0" u="none" strike="noStrike" cap="none">
              <a:solidFill>
                <a:srgbClr val="009CE0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86010330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>
  <p:cSld name="Titolo e contenuto">
    <p:bg>
      <p:bgPr>
        <a:solidFill>
          <a:srgbClr val="009CE0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04530" y="6284211"/>
            <a:ext cx="1251244" cy="2779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609008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>
  <p:cSld name="Intestazione sezione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4605" y="6298667"/>
            <a:ext cx="1278444" cy="3397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183658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Due contenuti">
  <p:cSld name="3_Due contenuti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314221" y="434834"/>
            <a:ext cx="588394" cy="855801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15"/>
          <p:cNvSpPr txBox="1"/>
          <p:nvPr/>
        </p:nvSpPr>
        <p:spPr>
          <a:xfrm>
            <a:off x="416564" y="640782"/>
            <a:ext cx="2022319" cy="1245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56" tIns="11425" rIns="22856" bIns="1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it-IT" sz="2250" b="1" i="0" u="none" strike="noStrike" cap="none">
                <a:solidFill>
                  <a:srgbClr val="FAB3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IMPACT</a:t>
            </a:r>
            <a:r>
              <a:rPr lang="it-IT" sz="2250" b="1" i="0" u="none" strike="noStrike" cap="none">
                <a:solidFill>
                  <a:srgbClr val="009CE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2030</a:t>
            </a:r>
            <a:endParaRPr sz="2250" b="1" i="0" u="none" strike="noStrike" cap="none">
              <a:solidFill>
                <a:srgbClr val="009CE0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35" name="Google Shape;35;p15"/>
          <p:cNvSpPr txBox="1"/>
          <p:nvPr/>
        </p:nvSpPr>
        <p:spPr>
          <a:xfrm>
            <a:off x="427103" y="6144745"/>
            <a:ext cx="1643923" cy="161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56" tIns="22856" rIns="22856" bIns="22856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it-IT" sz="75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IN COLLABORAZIONE CON</a:t>
            </a:r>
            <a:endParaRPr sz="750" b="0" i="0" u="none" strike="noStrike" cap="none">
              <a:solidFill>
                <a:schemeClr val="dk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36" name="Google Shape;3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13651" y="5840347"/>
            <a:ext cx="914338" cy="7488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999550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Due contenuti">
  <p:cSld name="2_Due contenuti">
    <p:bg>
      <p:bgPr>
        <a:solidFill>
          <a:srgbClr val="009CE0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6"/>
          <p:cNvSpPr txBox="1"/>
          <p:nvPr/>
        </p:nvSpPr>
        <p:spPr>
          <a:xfrm>
            <a:off x="419348" y="6144745"/>
            <a:ext cx="1643923" cy="161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56" tIns="22856" rIns="22856" bIns="22856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it-IT" sz="750" b="0" i="0" u="none" strike="noStrike" cap="none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IN COLLABORAZIONE CON</a:t>
            </a:r>
            <a:endParaRPr sz="750" b="0" i="0" u="none" strike="noStrike" cap="none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39" name="Google Shape;39;p16" descr="Immagine che contiene Carattere, Elementi grafici, tipografia, logo&#10;&#10;Descrizione generata automaticament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32658" y="5937366"/>
            <a:ext cx="1052652" cy="549511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16"/>
          <p:cNvSpPr txBox="1"/>
          <p:nvPr/>
        </p:nvSpPr>
        <p:spPr>
          <a:xfrm>
            <a:off x="419348" y="640782"/>
            <a:ext cx="2022319" cy="1245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56" tIns="11425" rIns="22856" bIns="1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it-IT" sz="2250" b="1" i="0" u="none" strike="noStrike" cap="none">
                <a:solidFill>
                  <a:srgbClr val="FAB3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IMPACT</a:t>
            </a:r>
            <a:r>
              <a:rPr lang="it-IT" sz="2250" b="1" i="0" u="none" strike="noStrike" cap="none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2030</a:t>
            </a:r>
            <a:endParaRPr sz="2250" b="1" i="0" u="none" strike="noStrike" cap="none">
              <a:solidFill>
                <a:schemeClr val="lt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41" name="Google Shape;41;p16" descr="Immagine che contiene cerchio, clipart, creatività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331367" y="442547"/>
            <a:ext cx="564385" cy="8208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716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slideLayout" Target="../slideLayouts/slideLayout34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34" Type="http://schemas.openxmlformats.org/officeDocument/2006/relationships/image" Target="../media/image10.png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33" Type="http://schemas.openxmlformats.org/officeDocument/2006/relationships/image" Target="../media/image9.png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29" Type="http://schemas.openxmlformats.org/officeDocument/2006/relationships/tags" Target="../tags/tag5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32" Type="http://schemas.openxmlformats.org/officeDocument/2006/relationships/image" Target="../media/image8.emf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31" Type="http://schemas.openxmlformats.org/officeDocument/2006/relationships/oleObject" Target="../embeddings/oleObject3.bin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slideLayout" Target="../slideLayouts/slideLayout35.xml"/><Relationship Id="rId30" Type="http://schemas.openxmlformats.org/officeDocument/2006/relationships/tags" Target="../tags/tag6.xml"/><Relationship Id="rId8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3" Type="http://schemas.openxmlformats.org/officeDocument/2006/relationships/slideLayout" Target="../slideLayouts/slideLayout3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image" Target="../media/image24.png"/><Relationship Id="rId5" Type="http://schemas.openxmlformats.org/officeDocument/2006/relationships/slideLayout" Target="../slideLayouts/slideLayout40.xml"/><Relationship Id="rId10" Type="http://schemas.openxmlformats.org/officeDocument/2006/relationships/image" Target="../media/image23.emf"/><Relationship Id="rId4" Type="http://schemas.openxmlformats.org/officeDocument/2006/relationships/slideLayout" Target="../slideLayouts/slideLayout39.xml"/><Relationship Id="rId9" Type="http://schemas.openxmlformats.org/officeDocument/2006/relationships/oleObject" Target="../embeddings/oleObject9.bin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tags" Target="../tags/tag15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theme" Target="../theme/theme4.xml"/><Relationship Id="rId17" Type="http://schemas.openxmlformats.org/officeDocument/2006/relationships/image" Target="../media/image31.png"/><Relationship Id="rId2" Type="http://schemas.openxmlformats.org/officeDocument/2006/relationships/slideLayout" Target="../slideLayouts/slideLayout43.xm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5" Type="http://schemas.openxmlformats.org/officeDocument/2006/relationships/image" Target="../media/image29.emf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oleObject" Target="../embeddings/oleObject10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tags" Target="../tags/tag16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5.xml"/><Relationship Id="rId17" Type="http://schemas.openxmlformats.org/officeDocument/2006/relationships/image" Target="../media/image31.png"/><Relationship Id="rId2" Type="http://schemas.openxmlformats.org/officeDocument/2006/relationships/slideLayout" Target="../slideLayouts/slideLayout54.xm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image" Target="../media/image18.emf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oleObject" Target="../embeddings/oleObject11.bin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theme" Target="../theme/theme6.xml"/><Relationship Id="rId18" Type="http://schemas.openxmlformats.org/officeDocument/2006/relationships/image" Target="../media/image31.png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17" Type="http://schemas.openxmlformats.org/officeDocument/2006/relationships/image" Target="../media/image30.png"/><Relationship Id="rId2" Type="http://schemas.openxmlformats.org/officeDocument/2006/relationships/slideLayout" Target="../slideLayouts/slideLayout65.xml"/><Relationship Id="rId16" Type="http://schemas.openxmlformats.org/officeDocument/2006/relationships/image" Target="../media/image29.emf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oleObject" Target="../embeddings/oleObject13.bin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tags" Target="../tags/tag1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theme" Target="../theme/theme7.xml"/><Relationship Id="rId18" Type="http://schemas.openxmlformats.org/officeDocument/2006/relationships/image" Target="../media/image31.png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17" Type="http://schemas.openxmlformats.org/officeDocument/2006/relationships/image" Target="../media/image30.png"/><Relationship Id="rId2" Type="http://schemas.openxmlformats.org/officeDocument/2006/relationships/slideLayout" Target="../slideLayouts/slideLayout77.xml"/><Relationship Id="rId16" Type="http://schemas.openxmlformats.org/officeDocument/2006/relationships/image" Target="../media/image18.emf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5" Type="http://schemas.openxmlformats.org/officeDocument/2006/relationships/oleObject" Target="../embeddings/oleObject15.bin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Relationship Id="rId14" Type="http://schemas.openxmlformats.org/officeDocument/2006/relationships/tags" Target="../tags/tag2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13" Type="http://schemas.openxmlformats.org/officeDocument/2006/relationships/image" Target="../media/image29.emf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12" Type="http://schemas.openxmlformats.org/officeDocument/2006/relationships/oleObject" Target="../embeddings/oleObject16.bin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tags" Target="../tags/tag21.xml"/><Relationship Id="rId5" Type="http://schemas.openxmlformats.org/officeDocument/2006/relationships/slideLayout" Target="../slideLayouts/slideLayout92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ggetto 6" hidden="1">
            <a:extLst>
              <a:ext uri="{FF2B5EF4-FFF2-40B4-BE49-F238E27FC236}">
                <a16:creationId xmlns:a16="http://schemas.microsoft.com/office/drawing/2014/main" id="{9171BD81-BBF6-445F-9C76-3A4BBFB5DC7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3036313800"/>
              </p:ext>
            </p:extLst>
          </p:nvPr>
        </p:nvGraphicFramePr>
        <p:xfrm>
          <a:off x="794" y="794"/>
          <a:ext cx="794" cy="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11" imgW="395" imgH="396" progId="TCLayout.ActiveDocument.1">
                  <p:embed/>
                </p:oleObj>
              </mc:Choice>
              <mc:Fallback>
                <p:oleObj name="Diapositiva think-cell" r:id="rId11" imgW="395" imgH="396" progId="TCLayout.ActiveDocument.1">
                  <p:embed/>
                  <p:pic>
                    <p:nvPicPr>
                      <p:cNvPr id="7" name="Oggetto 6" hidden="1">
                        <a:extLst>
                          <a:ext uri="{FF2B5EF4-FFF2-40B4-BE49-F238E27FC236}">
                            <a16:creationId xmlns:a16="http://schemas.microsoft.com/office/drawing/2014/main" id="{9171BD81-BBF6-445F-9C76-3A4BBFB5DC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94" y="794"/>
                        <a:ext cx="794" cy="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Immagine 1" descr="banda istituzionale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497505"/>
            <a:ext cx="12192000" cy="360495"/>
          </a:xfrm>
          <a:prstGeom prst="rect">
            <a:avLst/>
          </a:prstGeom>
        </p:spPr>
      </p:pic>
      <p:pic>
        <p:nvPicPr>
          <p:cNvPr id="3" name="Immagine 2" descr="TeamSystem_White copia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077" y="6494936"/>
            <a:ext cx="1239606" cy="343710"/>
          </a:xfrm>
          <a:prstGeom prst="rect">
            <a:avLst/>
          </a:prstGeom>
        </p:spPr>
      </p:pic>
      <p:sp>
        <p:nvSpPr>
          <p:cNvPr id="4" name="Segnaposto titolo 3">
            <a:extLst>
              <a:ext uri="{FF2B5EF4-FFF2-40B4-BE49-F238E27FC236}">
                <a16:creationId xmlns:a16="http://schemas.microsoft.com/office/drawing/2014/main" id="{AF2CEC43-15E6-4173-9418-E1A9B98CB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581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l"/>
            <a:r>
              <a:rPr lang="it-IT"/>
              <a:t>Fare clic per modificare lo stile del titolo dello schema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18EB4CB-1164-4981-B71E-A8F8ECB1F9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581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pic>
        <p:nvPicPr>
          <p:cNvPr id="8" name="Immagine 7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CF5EE6ED-D10D-E791-1DA3-5D429070BB25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9733" y="6597062"/>
            <a:ext cx="1397998" cy="1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676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5" r:id="rId3"/>
    <p:sldLayoutId id="2147483830" r:id="rId4"/>
    <p:sldLayoutId id="2147483831" r:id="rId5"/>
    <p:sldLayoutId id="2147483832" r:id="rId6"/>
    <p:sldLayoutId id="2147483835" r:id="rId7"/>
    <p:sldLayoutId id="2147483855" r:id="rId8"/>
  </p:sldLayoutIdLst>
  <p:txStyles>
    <p:titleStyle>
      <a:lvl1pPr algn="ctr" defTabSz="228577" rtl="0" eaLnBrk="1" latinLnBrk="0" hangingPunct="1">
        <a:spcBef>
          <a:spcPct val="0"/>
        </a:spcBef>
        <a:buNone/>
        <a:defRPr lang="it-IT" sz="3999" b="1" kern="1200" smtClean="0">
          <a:solidFill>
            <a:srgbClr val="0091D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33" indent="-171433" algn="l" defTabSz="228577" rtl="0" eaLnBrk="1" latinLnBrk="0" hangingPunct="1">
        <a:spcBef>
          <a:spcPct val="20000"/>
        </a:spcBef>
        <a:buFont typeface="Arial"/>
        <a:buChar char="•"/>
        <a:defRPr lang="it-IT" sz="1600" kern="1200" smtClean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71438" indent="-142861" algn="l" defTabSz="228577" rtl="0" eaLnBrk="1" latinLnBrk="0" hangingPunct="1">
        <a:spcBef>
          <a:spcPct val="20000"/>
        </a:spcBef>
        <a:buFont typeface="Arial"/>
        <a:buChar char="–"/>
        <a:defRPr lang="it-IT" sz="1400" kern="1200" smtClean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71443" indent="-114289" algn="l" defTabSz="228577" rtl="0" eaLnBrk="1" latinLnBrk="0" hangingPunct="1">
        <a:spcBef>
          <a:spcPct val="20000"/>
        </a:spcBef>
        <a:buFont typeface="Arial"/>
        <a:buChar char="•"/>
        <a:defRPr lang="it-IT" sz="1200" kern="1200" smtClean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800020" indent="-114289" algn="l" defTabSz="228577" rtl="0" eaLnBrk="1" latinLnBrk="0" hangingPunct="1">
        <a:spcBef>
          <a:spcPct val="20000"/>
        </a:spcBef>
        <a:buFont typeface="Arial"/>
        <a:buChar char="–"/>
        <a:defRPr lang="it-IT" sz="1000" kern="1200" smtClean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028597" indent="-114289" algn="l" defTabSz="228577" rtl="0" eaLnBrk="1" latinLnBrk="0" hangingPunct="1">
        <a:spcBef>
          <a:spcPct val="20000"/>
        </a:spcBef>
        <a:buFont typeface="Arial"/>
        <a:buChar char="»"/>
        <a:defRPr lang="it-IT" sz="1000" kern="1200" smtClean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257175" indent="-114289" algn="l" defTabSz="228577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752" indent="-114289" algn="l" defTabSz="228577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329" indent="-114289" algn="l" defTabSz="228577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2906" indent="-114289" algn="l" defTabSz="228577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228577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577" algn="l" defTabSz="228577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155" algn="l" defTabSz="228577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732" algn="l" defTabSz="228577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309" algn="l" defTabSz="228577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2886" algn="l" defTabSz="228577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463" algn="l" defTabSz="228577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040" algn="l" defTabSz="228577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617" algn="l" defTabSz="228577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ggetto 4" hidden="1">
            <a:extLst>
              <a:ext uri="{FF2B5EF4-FFF2-40B4-BE49-F238E27FC236}">
                <a16:creationId xmlns:a16="http://schemas.microsoft.com/office/drawing/2014/main" id="{77BCE316-A17D-4871-ABBF-7D557AA6B5A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9"/>
            </p:custDataLst>
            <p:extLst>
              <p:ext uri="{D42A27DB-BD31-4B8C-83A1-F6EECF244321}">
                <p14:modId xmlns:p14="http://schemas.microsoft.com/office/powerpoint/2010/main" val="15479741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1" imgW="415" imgH="416" progId="TCLayout.ActiveDocument.1">
                  <p:embed/>
                </p:oleObj>
              </mc:Choice>
              <mc:Fallback>
                <p:oleObj name="Diapositiva think-cell" r:id="rId31" imgW="415" imgH="416" progId="TCLayout.ActiveDocument.1">
                  <p:embed/>
                  <p:pic>
                    <p:nvPicPr>
                      <p:cNvPr id="5" name="Oggetto 4" hidden="1">
                        <a:extLst>
                          <a:ext uri="{FF2B5EF4-FFF2-40B4-BE49-F238E27FC236}">
                            <a16:creationId xmlns:a16="http://schemas.microsoft.com/office/drawing/2014/main" id="{77BCE316-A17D-4871-ABBF-7D557AA6B5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ttangolo 3" hidden="1">
            <a:extLst>
              <a:ext uri="{FF2B5EF4-FFF2-40B4-BE49-F238E27FC236}">
                <a16:creationId xmlns:a16="http://schemas.microsoft.com/office/drawing/2014/main" id="{C8017F06-20C3-40B3-B16C-00A34EB7BBD3}"/>
              </a:ext>
            </a:extLst>
          </p:cNvPr>
          <p:cNvSpPr/>
          <p:nvPr userDrawn="1">
            <p:custDataLst>
              <p:tags r:id="rId30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it-IT" sz="3599" b="1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94BC1EB4-B15D-4059-9A5F-C9205D544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B0438CA-14F6-410D-875C-2697856F1F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CFB0D5B6-495F-4D50-A3AD-C0AC8DE0C4E7}"/>
              </a:ext>
            </a:extLst>
          </p:cNvPr>
          <p:cNvPicPr>
            <a:picLocks noChangeAspect="1"/>
          </p:cNvPicPr>
          <p:nvPr userDrawn="1"/>
        </p:nvPicPr>
        <p:blipFill>
          <a:blip r:embed="rId33"/>
          <a:stretch>
            <a:fillRect/>
          </a:stretch>
        </p:blipFill>
        <p:spPr>
          <a:xfrm>
            <a:off x="0" y="5999019"/>
            <a:ext cx="12192000" cy="872835"/>
          </a:xfrm>
          <a:prstGeom prst="rect">
            <a:avLst/>
          </a:prstGeom>
        </p:spPr>
      </p:pic>
      <p:pic>
        <p:nvPicPr>
          <p:cNvPr id="11" name="Immagine 10" descr="Immagine che contiene disegnando, luce&#10;&#10;Descrizione generata automaticamente">
            <a:extLst>
              <a:ext uri="{FF2B5EF4-FFF2-40B4-BE49-F238E27FC236}">
                <a16:creationId xmlns:a16="http://schemas.microsoft.com/office/drawing/2014/main" id="{DB050B94-89B4-4366-83AD-9BFD68CA843D}"/>
              </a:ext>
            </a:extLst>
          </p:cNvPr>
          <p:cNvPicPr>
            <a:picLocks noChangeAspect="1"/>
          </p:cNvPicPr>
          <p:nvPr userDrawn="1"/>
        </p:nvPicPr>
        <p:blipFill>
          <a:blip r:embed="rId34"/>
          <a:stretch>
            <a:fillRect/>
          </a:stretch>
        </p:blipFill>
        <p:spPr>
          <a:xfrm>
            <a:off x="261519" y="6425258"/>
            <a:ext cx="1440000" cy="31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190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  <p:sldLayoutId id="2147483802" r:id="rId17"/>
    <p:sldLayoutId id="2147483803" r:id="rId18"/>
    <p:sldLayoutId id="2147483804" r:id="rId19"/>
    <p:sldLayoutId id="2147483805" r:id="rId20"/>
    <p:sldLayoutId id="2147483806" r:id="rId21"/>
    <p:sldLayoutId id="2147483807" r:id="rId22"/>
    <p:sldLayoutId id="2147483808" r:id="rId23"/>
    <p:sldLayoutId id="2147483809" r:id="rId24"/>
    <p:sldLayoutId id="2147483810" r:id="rId25"/>
    <p:sldLayoutId id="2147483814" r:id="rId26"/>
    <p:sldLayoutId id="2147483816" r:id="rId27"/>
  </p:sldLayoutIdLst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sz="3599" b="1" kern="1200">
          <a:solidFill>
            <a:srgbClr val="0095D5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554" indent="-228554" algn="l" defTabSz="91421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663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771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599880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6989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097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1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8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ggetto 5" hidden="1">
            <a:extLst>
              <a:ext uri="{FF2B5EF4-FFF2-40B4-BE49-F238E27FC236}">
                <a16:creationId xmlns:a16="http://schemas.microsoft.com/office/drawing/2014/main" id="{A1A04473-DABD-C34A-A483-FA22E89EDB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721994940"/>
              </p:ext>
            </p:extLst>
          </p:nvPr>
        </p:nvGraphicFramePr>
        <p:xfrm>
          <a:off x="794" y="794"/>
          <a:ext cx="613" cy="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9" imgW="7772400" imgH="10058400" progId="TCLayout.ActiveDocument.1">
                  <p:embed/>
                </p:oleObj>
              </mc:Choice>
              <mc:Fallback>
                <p:oleObj name="Diapositiva think-cell" r:id="rId9" imgW="7772400" imgH="10058400" progId="TCLayout.ActiveDocument.1">
                  <p:embed/>
                  <p:pic>
                    <p:nvPicPr>
                      <p:cNvPr id="6" name="Oggetto 5" hidden="1">
                        <a:extLst>
                          <a:ext uri="{FF2B5EF4-FFF2-40B4-BE49-F238E27FC236}">
                            <a16:creationId xmlns:a16="http://schemas.microsoft.com/office/drawing/2014/main" id="{A1A04473-DABD-C34A-A483-FA22E89EDB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4" y="794"/>
                        <a:ext cx="613" cy="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Immagine 4">
            <a:extLst>
              <a:ext uri="{FF2B5EF4-FFF2-40B4-BE49-F238E27FC236}">
                <a16:creationId xmlns:a16="http://schemas.microsoft.com/office/drawing/2014/main" id="{7FFD7AF7-0B5D-8C4B-8B33-AD1B5471E9D1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587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31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5" r:id="rId6"/>
  </p:sldLayoutIdLst>
  <p:txStyles>
    <p:titleStyle>
      <a:lvl1pPr algn="l" defTabSz="228554" rtl="0" eaLnBrk="1" latinLnBrk="0" hangingPunct="1">
        <a:spcBef>
          <a:spcPct val="0"/>
        </a:spcBef>
        <a:buNone/>
        <a:defRPr sz="3999" b="1" kern="1200">
          <a:solidFill>
            <a:srgbClr val="0091D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16" indent="-171416" algn="l" defTabSz="228554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71401" indent="-142846" algn="l" defTabSz="228554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71386" indent="-114277" algn="l" defTabSz="228554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799940" indent="-114277" algn="l" defTabSz="228554" rtl="0" eaLnBrk="1" latinLnBrk="0" hangingPunct="1">
        <a:spcBef>
          <a:spcPct val="20000"/>
        </a:spcBef>
        <a:buFont typeface="Arial"/>
        <a:buChar char="–"/>
        <a:defRPr sz="1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028494" indent="-114277" algn="l" defTabSz="228554" rtl="0" eaLnBrk="1" latinLnBrk="0" hangingPunct="1">
        <a:spcBef>
          <a:spcPct val="20000"/>
        </a:spcBef>
        <a:buFont typeface="Arial"/>
        <a:buChar char="»"/>
        <a:defRPr sz="1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257049" indent="-114277" algn="l" defTabSz="228554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603" indent="-114277" algn="l" defTabSz="228554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157" indent="-114277" algn="l" defTabSz="228554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2711" indent="-114277" algn="l" defTabSz="228554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22855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554" algn="l" defTabSz="22855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109" algn="l" defTabSz="22855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663" algn="l" defTabSz="22855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217" algn="l" defTabSz="22855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2771" algn="l" defTabSz="22855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326" algn="l" defTabSz="22855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599880" algn="l" defTabSz="22855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434" algn="l" defTabSz="228554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3EA2122A-9835-E133-1371-CA666F0EDAC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3039167001"/>
              </p:ext>
            </p:ext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14" imgW="404" imgH="403" progId="TCLayout.ActiveDocument.1">
                  <p:embed/>
                </p:oleObj>
              </mc:Choice>
              <mc:Fallback>
                <p:oleObj name="Diapositiva think-cell" r:id="rId14" imgW="404" imgH="403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EA2122A-9835-E133-1371-CA666F0EDA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uppo 3">
            <a:extLst>
              <a:ext uri="{FF2B5EF4-FFF2-40B4-BE49-F238E27FC236}">
                <a16:creationId xmlns:a16="http://schemas.microsoft.com/office/drawing/2014/main" id="{32C07996-81F8-C12A-5A2C-4F5472C57651}"/>
              </a:ext>
            </a:extLst>
          </p:cNvPr>
          <p:cNvGrpSpPr/>
          <p:nvPr userDrawn="1"/>
        </p:nvGrpSpPr>
        <p:grpSpPr>
          <a:xfrm>
            <a:off x="0" y="6378000"/>
            <a:ext cx="12192000" cy="480000"/>
            <a:chOff x="0" y="4783500"/>
            <a:chExt cx="9144000" cy="360000"/>
          </a:xfrm>
        </p:grpSpPr>
        <p:pic>
          <p:nvPicPr>
            <p:cNvPr id="2" name="Immagine 1">
              <a:extLst>
                <a:ext uri="{FF2B5EF4-FFF2-40B4-BE49-F238E27FC236}">
                  <a16:creationId xmlns:a16="http://schemas.microsoft.com/office/drawing/2014/main" id="{6FD9A1B9-0CA3-14B4-ABB9-3A516DB4B7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/>
            <a:stretch>
              <a:fillRect/>
            </a:stretch>
          </p:blipFill>
          <p:spPr>
            <a:xfrm>
              <a:off x="0" y="4783500"/>
              <a:ext cx="9144000" cy="360000"/>
            </a:xfrm>
            <a:prstGeom prst="rect">
              <a:avLst/>
            </a:prstGeom>
          </p:spPr>
        </p:pic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99EE643A-5AE9-6B37-8F9B-6C52A185107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/>
            <a:srcRect/>
            <a:stretch/>
          </p:blipFill>
          <p:spPr>
            <a:xfrm>
              <a:off x="7958554" y="4919341"/>
              <a:ext cx="831475" cy="1543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952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</p:sldLayoutIdLst>
  <p:txStyles>
    <p:titleStyle>
      <a:lvl1pPr algn="l" defTabSz="228549" rtl="0" eaLnBrk="1" latinLnBrk="0" hangingPunct="1">
        <a:spcBef>
          <a:spcPct val="0"/>
        </a:spcBef>
        <a:buNone/>
        <a:defRPr sz="3499" b="1" kern="1200">
          <a:solidFill>
            <a:srgbClr val="0091D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12" indent="-171412" algn="l" defTabSz="228549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71392" indent="-142843" algn="l" defTabSz="228549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71372" indent="-114274" algn="l" defTabSz="228549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799920" indent="-114274" algn="l" defTabSz="228549" rtl="0" eaLnBrk="1" latinLnBrk="0" hangingPunct="1">
        <a:spcBef>
          <a:spcPct val="20000"/>
        </a:spcBef>
        <a:buFont typeface="Arial"/>
        <a:buChar char="–"/>
        <a:defRPr sz="1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028469" indent="-114274" algn="l" defTabSz="228549" rtl="0" eaLnBrk="1" latinLnBrk="0" hangingPunct="1">
        <a:spcBef>
          <a:spcPct val="20000"/>
        </a:spcBef>
        <a:buFont typeface="Arial"/>
        <a:buChar char="»"/>
        <a:defRPr sz="1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257018" indent="-114274" algn="l" defTabSz="228549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566" indent="-114274" algn="l" defTabSz="228549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114" indent="-114274" algn="l" defTabSz="228549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2662" indent="-114274" algn="l" defTabSz="228549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549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098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646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194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2742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292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599840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389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533AD282-38D4-DFEE-D9D6-5E2A979A871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141448744"/>
              </p:ext>
            </p:ext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14" imgW="473" imgH="473" progId="TCLayout.ActiveDocument.1">
                  <p:embed/>
                </p:oleObj>
              </mc:Choice>
              <mc:Fallback>
                <p:oleObj name="Diapositiva think-cell" r:id="rId14" imgW="473" imgH="473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33AD282-38D4-DFEE-D9D6-5E2A979A87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uppo 3">
            <a:extLst>
              <a:ext uri="{FF2B5EF4-FFF2-40B4-BE49-F238E27FC236}">
                <a16:creationId xmlns:a16="http://schemas.microsoft.com/office/drawing/2014/main" id="{32C07996-81F8-C12A-5A2C-4F5472C57651}"/>
              </a:ext>
            </a:extLst>
          </p:cNvPr>
          <p:cNvGrpSpPr/>
          <p:nvPr userDrawn="1"/>
        </p:nvGrpSpPr>
        <p:grpSpPr>
          <a:xfrm>
            <a:off x="0" y="6378000"/>
            <a:ext cx="12192000" cy="480000"/>
            <a:chOff x="0" y="4783500"/>
            <a:chExt cx="9144000" cy="360000"/>
          </a:xfrm>
        </p:grpSpPr>
        <p:pic>
          <p:nvPicPr>
            <p:cNvPr id="2" name="Immagine 1">
              <a:extLst>
                <a:ext uri="{FF2B5EF4-FFF2-40B4-BE49-F238E27FC236}">
                  <a16:creationId xmlns:a16="http://schemas.microsoft.com/office/drawing/2014/main" id="{6FD9A1B9-0CA3-14B4-ABB9-3A516DB4B7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/>
            <a:stretch>
              <a:fillRect/>
            </a:stretch>
          </p:blipFill>
          <p:spPr>
            <a:xfrm>
              <a:off x="0" y="4783500"/>
              <a:ext cx="9144000" cy="360000"/>
            </a:xfrm>
            <a:prstGeom prst="rect">
              <a:avLst/>
            </a:prstGeom>
          </p:spPr>
        </p:pic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99EE643A-5AE9-6B37-8F9B-6C52A185107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/>
            <a:srcRect/>
            <a:stretch/>
          </p:blipFill>
          <p:spPr>
            <a:xfrm>
              <a:off x="7958554" y="4919341"/>
              <a:ext cx="831475" cy="1543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8262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</p:sldLayoutIdLst>
  <p:txStyles>
    <p:titleStyle>
      <a:lvl1pPr algn="l" defTabSz="228549" rtl="0" eaLnBrk="1" latinLnBrk="0" hangingPunct="1">
        <a:spcBef>
          <a:spcPct val="0"/>
        </a:spcBef>
        <a:buNone/>
        <a:defRPr sz="3499" b="1" kern="1200">
          <a:solidFill>
            <a:srgbClr val="0091D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12" indent="-171412" algn="l" defTabSz="228549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71392" indent="-142843" algn="l" defTabSz="228549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71372" indent="-114274" algn="l" defTabSz="228549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799920" indent="-114274" algn="l" defTabSz="228549" rtl="0" eaLnBrk="1" latinLnBrk="0" hangingPunct="1">
        <a:spcBef>
          <a:spcPct val="20000"/>
        </a:spcBef>
        <a:buFont typeface="Arial"/>
        <a:buChar char="–"/>
        <a:defRPr sz="1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028469" indent="-114274" algn="l" defTabSz="228549" rtl="0" eaLnBrk="1" latinLnBrk="0" hangingPunct="1">
        <a:spcBef>
          <a:spcPct val="20000"/>
        </a:spcBef>
        <a:buFont typeface="Arial"/>
        <a:buChar char="»"/>
        <a:defRPr sz="1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257018" indent="-114274" algn="l" defTabSz="228549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566" indent="-114274" algn="l" defTabSz="228549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114" indent="-114274" algn="l" defTabSz="228549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2662" indent="-114274" algn="l" defTabSz="228549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549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098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646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194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2742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292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599840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389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D9CA4CCF-5779-513B-A90E-29ACB0868E8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896900046"/>
              </p:ext>
            </p:ext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15" imgW="404" imgH="403" progId="TCLayout.ActiveDocument.1">
                  <p:embed/>
                </p:oleObj>
              </mc:Choice>
              <mc:Fallback>
                <p:oleObj name="Diapositiva think-cell" r:id="rId15" imgW="404" imgH="403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9CA4CCF-5779-513B-A90E-29ACB0868E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uppo 3">
            <a:extLst>
              <a:ext uri="{FF2B5EF4-FFF2-40B4-BE49-F238E27FC236}">
                <a16:creationId xmlns:a16="http://schemas.microsoft.com/office/drawing/2014/main" id="{32C07996-81F8-C12A-5A2C-4F5472C57651}"/>
              </a:ext>
            </a:extLst>
          </p:cNvPr>
          <p:cNvGrpSpPr/>
          <p:nvPr userDrawn="1"/>
        </p:nvGrpSpPr>
        <p:grpSpPr>
          <a:xfrm>
            <a:off x="0" y="6378000"/>
            <a:ext cx="12192000" cy="480000"/>
            <a:chOff x="0" y="4783500"/>
            <a:chExt cx="9144000" cy="360000"/>
          </a:xfrm>
        </p:grpSpPr>
        <p:pic>
          <p:nvPicPr>
            <p:cNvPr id="2" name="Immagine 1">
              <a:extLst>
                <a:ext uri="{FF2B5EF4-FFF2-40B4-BE49-F238E27FC236}">
                  <a16:creationId xmlns:a16="http://schemas.microsoft.com/office/drawing/2014/main" id="{6FD9A1B9-0CA3-14B4-ABB9-3A516DB4B7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/>
            <a:stretch>
              <a:fillRect/>
            </a:stretch>
          </p:blipFill>
          <p:spPr>
            <a:xfrm>
              <a:off x="0" y="4783500"/>
              <a:ext cx="9144000" cy="360000"/>
            </a:xfrm>
            <a:prstGeom prst="rect">
              <a:avLst/>
            </a:prstGeom>
          </p:spPr>
        </p:pic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99EE643A-5AE9-6B37-8F9B-6C52A185107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/>
            <a:srcRect/>
            <a:stretch/>
          </p:blipFill>
          <p:spPr>
            <a:xfrm>
              <a:off x="7958554" y="4919341"/>
              <a:ext cx="831475" cy="1543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2110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  <p:sldLayoutId id="2147483911" r:id="rId12"/>
  </p:sldLayoutIdLst>
  <p:txStyles>
    <p:titleStyle>
      <a:lvl1pPr algn="l" defTabSz="228549" rtl="0" eaLnBrk="1" latinLnBrk="0" hangingPunct="1">
        <a:spcBef>
          <a:spcPct val="0"/>
        </a:spcBef>
        <a:buNone/>
        <a:defRPr sz="3499" b="1" kern="1200">
          <a:solidFill>
            <a:srgbClr val="0091D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12" indent="-171412" algn="l" defTabSz="228549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71392" indent="-142843" algn="l" defTabSz="228549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71372" indent="-114274" algn="l" defTabSz="228549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799920" indent="-114274" algn="l" defTabSz="228549" rtl="0" eaLnBrk="1" latinLnBrk="0" hangingPunct="1">
        <a:spcBef>
          <a:spcPct val="20000"/>
        </a:spcBef>
        <a:buFont typeface="Arial"/>
        <a:buChar char="–"/>
        <a:defRPr sz="1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028469" indent="-114274" algn="l" defTabSz="228549" rtl="0" eaLnBrk="1" latinLnBrk="0" hangingPunct="1">
        <a:spcBef>
          <a:spcPct val="20000"/>
        </a:spcBef>
        <a:buFont typeface="Arial"/>
        <a:buChar char="»"/>
        <a:defRPr sz="1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257018" indent="-114274" algn="l" defTabSz="228549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566" indent="-114274" algn="l" defTabSz="228549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114" indent="-114274" algn="l" defTabSz="228549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2662" indent="-114274" algn="l" defTabSz="228549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549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098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646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194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2742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292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599840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389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092D12CB-9184-2A3A-0342-63DF24AEA13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472968435"/>
              </p:ext>
            </p:ext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15" imgW="473" imgH="473" progId="TCLayout.ActiveDocument.1">
                  <p:embed/>
                </p:oleObj>
              </mc:Choice>
              <mc:Fallback>
                <p:oleObj name="Diapositiva think-cell" r:id="rId15" imgW="473" imgH="473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92D12CB-9184-2A3A-0342-63DF24AEA1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uppo 3">
            <a:extLst>
              <a:ext uri="{FF2B5EF4-FFF2-40B4-BE49-F238E27FC236}">
                <a16:creationId xmlns:a16="http://schemas.microsoft.com/office/drawing/2014/main" id="{32C07996-81F8-C12A-5A2C-4F5472C57651}"/>
              </a:ext>
            </a:extLst>
          </p:cNvPr>
          <p:cNvGrpSpPr/>
          <p:nvPr userDrawn="1"/>
        </p:nvGrpSpPr>
        <p:grpSpPr>
          <a:xfrm>
            <a:off x="0" y="6378000"/>
            <a:ext cx="12192000" cy="480000"/>
            <a:chOff x="0" y="4783500"/>
            <a:chExt cx="9144000" cy="360000"/>
          </a:xfrm>
        </p:grpSpPr>
        <p:pic>
          <p:nvPicPr>
            <p:cNvPr id="2" name="Immagine 1">
              <a:extLst>
                <a:ext uri="{FF2B5EF4-FFF2-40B4-BE49-F238E27FC236}">
                  <a16:creationId xmlns:a16="http://schemas.microsoft.com/office/drawing/2014/main" id="{6FD9A1B9-0CA3-14B4-ABB9-3A516DB4B7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/>
            <a:stretch>
              <a:fillRect/>
            </a:stretch>
          </p:blipFill>
          <p:spPr>
            <a:xfrm>
              <a:off x="0" y="4783500"/>
              <a:ext cx="9144000" cy="360000"/>
            </a:xfrm>
            <a:prstGeom prst="rect">
              <a:avLst/>
            </a:prstGeom>
          </p:spPr>
        </p:pic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99EE643A-5AE9-6B37-8F9B-6C52A185107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/>
            <a:srcRect/>
            <a:stretch/>
          </p:blipFill>
          <p:spPr>
            <a:xfrm>
              <a:off x="7958554" y="4919341"/>
              <a:ext cx="831475" cy="1543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1391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</p:sldLayoutIdLst>
  <p:txStyles>
    <p:titleStyle>
      <a:lvl1pPr algn="l" defTabSz="228549" rtl="0" eaLnBrk="1" latinLnBrk="0" hangingPunct="1">
        <a:spcBef>
          <a:spcPct val="0"/>
        </a:spcBef>
        <a:buNone/>
        <a:defRPr sz="3499" b="1" kern="1200">
          <a:solidFill>
            <a:srgbClr val="0091D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12" indent="-171412" algn="l" defTabSz="228549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71392" indent="-142843" algn="l" defTabSz="228549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71372" indent="-114274" algn="l" defTabSz="228549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799920" indent="-114274" algn="l" defTabSz="228549" rtl="0" eaLnBrk="1" latinLnBrk="0" hangingPunct="1">
        <a:spcBef>
          <a:spcPct val="20000"/>
        </a:spcBef>
        <a:buFont typeface="Arial"/>
        <a:buChar char="–"/>
        <a:defRPr sz="1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028469" indent="-114274" algn="l" defTabSz="228549" rtl="0" eaLnBrk="1" latinLnBrk="0" hangingPunct="1">
        <a:spcBef>
          <a:spcPct val="20000"/>
        </a:spcBef>
        <a:buFont typeface="Arial"/>
        <a:buChar char="»"/>
        <a:defRPr sz="1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257018" indent="-114274" algn="l" defTabSz="228549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566" indent="-114274" algn="l" defTabSz="228549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114" indent="-114274" algn="l" defTabSz="228549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2662" indent="-114274" algn="l" defTabSz="228549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549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098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646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194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2742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292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599840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389" algn="l" defTabSz="22854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9C2799E9-009A-93F9-6E35-8095756C33D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416676664"/>
              </p:ext>
            </p:extLst>
          </p:nvPr>
        </p:nvGraphicFramePr>
        <p:xfrm>
          <a:off x="397" y="578"/>
          <a:ext cx="397" cy="5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12" imgW="404" imgH="403" progId="TCLayout.ActiveDocument.1">
                  <p:embed/>
                </p:oleObj>
              </mc:Choice>
              <mc:Fallback>
                <p:oleObj name="Diapositiva think-cell" r:id="rId12" imgW="404" imgH="403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C2799E9-009A-93F9-6E35-8095756C33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97" y="578"/>
                        <a:ext cx="397" cy="5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969459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932" r:id="rId7"/>
    <p:sldLayoutId id="2147483933" r:id="rId8"/>
    <p:sldLayoutId id="2147483934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51.xml"/><Relationship Id="rId1" Type="http://schemas.openxmlformats.org/officeDocument/2006/relationships/tags" Target="../tags/tag22.xml"/><Relationship Id="rId4" Type="http://schemas.openxmlformats.org/officeDocument/2006/relationships/image" Target="../media/image29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26.emf"/><Relationship Id="rId2" Type="http://schemas.openxmlformats.org/officeDocument/2006/relationships/slideLayout" Target="../slideLayouts/slideLayout65.xml"/><Relationship Id="rId1" Type="http://schemas.openxmlformats.org/officeDocument/2006/relationships/tags" Target="../tags/tag30.xml"/><Relationship Id="rId6" Type="http://schemas.openxmlformats.org/officeDocument/2006/relationships/image" Target="../media/image125.jpeg"/><Relationship Id="rId5" Type="http://schemas.openxmlformats.org/officeDocument/2006/relationships/image" Target="../media/image29.emf"/><Relationship Id="rId4" Type="http://schemas.openxmlformats.org/officeDocument/2006/relationships/oleObject" Target="../embeddings/oleObject25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svg"/><Relationship Id="rId13" Type="http://schemas.openxmlformats.org/officeDocument/2006/relationships/image" Target="../media/image134.png"/><Relationship Id="rId18" Type="http://schemas.openxmlformats.org/officeDocument/2006/relationships/image" Target="../media/image139.sv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28.png"/><Relationship Id="rId12" Type="http://schemas.openxmlformats.org/officeDocument/2006/relationships/image" Target="../media/image133.svg"/><Relationship Id="rId17" Type="http://schemas.openxmlformats.org/officeDocument/2006/relationships/image" Target="../media/image138.png"/><Relationship Id="rId2" Type="http://schemas.openxmlformats.org/officeDocument/2006/relationships/slideLayout" Target="../slideLayouts/slideLayout65.xml"/><Relationship Id="rId16" Type="http://schemas.openxmlformats.org/officeDocument/2006/relationships/image" Target="../media/image137.svg"/><Relationship Id="rId20" Type="http://schemas.openxmlformats.org/officeDocument/2006/relationships/image" Target="../media/image141.svg"/><Relationship Id="rId1" Type="http://schemas.openxmlformats.org/officeDocument/2006/relationships/tags" Target="../tags/tag31.xml"/><Relationship Id="rId6" Type="http://schemas.openxmlformats.org/officeDocument/2006/relationships/image" Target="../media/image127.png"/><Relationship Id="rId11" Type="http://schemas.openxmlformats.org/officeDocument/2006/relationships/image" Target="../media/image132.png"/><Relationship Id="rId5" Type="http://schemas.openxmlformats.org/officeDocument/2006/relationships/image" Target="../media/image29.emf"/><Relationship Id="rId15" Type="http://schemas.openxmlformats.org/officeDocument/2006/relationships/image" Target="../media/image136.png"/><Relationship Id="rId10" Type="http://schemas.openxmlformats.org/officeDocument/2006/relationships/image" Target="../media/image131.svg"/><Relationship Id="rId19" Type="http://schemas.openxmlformats.org/officeDocument/2006/relationships/image" Target="../media/image140.png"/><Relationship Id="rId4" Type="http://schemas.openxmlformats.org/officeDocument/2006/relationships/oleObject" Target="../embeddings/oleObject26.bin"/><Relationship Id="rId9" Type="http://schemas.openxmlformats.org/officeDocument/2006/relationships/image" Target="../media/image130.png"/><Relationship Id="rId14" Type="http://schemas.openxmlformats.org/officeDocument/2006/relationships/image" Target="../media/image135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43.png"/><Relationship Id="rId2" Type="http://schemas.openxmlformats.org/officeDocument/2006/relationships/slideLayout" Target="../slideLayouts/slideLayout65.xml"/><Relationship Id="rId1" Type="http://schemas.openxmlformats.org/officeDocument/2006/relationships/tags" Target="../tags/tag32.xml"/><Relationship Id="rId6" Type="http://schemas.openxmlformats.org/officeDocument/2006/relationships/image" Target="../media/image142.png"/><Relationship Id="rId5" Type="http://schemas.openxmlformats.org/officeDocument/2006/relationships/image" Target="../media/image29.emf"/><Relationship Id="rId4" Type="http://schemas.openxmlformats.org/officeDocument/2006/relationships/oleObject" Target="../embeddings/oleObject2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5" Type="http://schemas.openxmlformats.org/officeDocument/2006/relationships/image" Target="../media/image144.png"/><Relationship Id="rId4" Type="http://schemas.openxmlformats.org/officeDocument/2006/relationships/image" Target="../media/image8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46.svg"/><Relationship Id="rId2" Type="http://schemas.openxmlformats.org/officeDocument/2006/relationships/slideLayout" Target="../slideLayouts/slideLayout65.xml"/><Relationship Id="rId1" Type="http://schemas.openxmlformats.org/officeDocument/2006/relationships/tags" Target="../tags/tag34.xml"/><Relationship Id="rId6" Type="http://schemas.openxmlformats.org/officeDocument/2006/relationships/image" Target="../media/image145.png"/><Relationship Id="rId11" Type="http://schemas.openxmlformats.org/officeDocument/2006/relationships/image" Target="../media/image150.svg"/><Relationship Id="rId5" Type="http://schemas.openxmlformats.org/officeDocument/2006/relationships/image" Target="../media/image1.emf"/><Relationship Id="rId10" Type="http://schemas.openxmlformats.org/officeDocument/2006/relationships/image" Target="../media/image149.png"/><Relationship Id="rId4" Type="http://schemas.openxmlformats.org/officeDocument/2006/relationships/oleObject" Target="../embeddings/oleObject29.bin"/><Relationship Id="rId9" Type="http://schemas.openxmlformats.org/officeDocument/2006/relationships/image" Target="../media/image14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35.x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30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5.xml"/><Relationship Id="rId1" Type="http://schemas.openxmlformats.org/officeDocument/2006/relationships/tags" Target="../tags/tag36.x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31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emf"/><Relationship Id="rId13" Type="http://schemas.openxmlformats.org/officeDocument/2006/relationships/image" Target="../media/image158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52.emf"/><Relationship Id="rId12" Type="http://schemas.openxmlformats.org/officeDocument/2006/relationships/image" Target="../media/image157.png"/><Relationship Id="rId2" Type="http://schemas.openxmlformats.org/officeDocument/2006/relationships/slideLayout" Target="../slideLayouts/slideLayout65.xml"/><Relationship Id="rId16" Type="http://schemas.openxmlformats.org/officeDocument/2006/relationships/image" Target="../media/image161.png"/><Relationship Id="rId1" Type="http://schemas.openxmlformats.org/officeDocument/2006/relationships/tags" Target="../tags/tag37.xml"/><Relationship Id="rId6" Type="http://schemas.openxmlformats.org/officeDocument/2006/relationships/image" Target="../media/image151.emf"/><Relationship Id="rId11" Type="http://schemas.openxmlformats.org/officeDocument/2006/relationships/image" Target="../media/image156.png"/><Relationship Id="rId5" Type="http://schemas.openxmlformats.org/officeDocument/2006/relationships/image" Target="../media/image8.emf"/><Relationship Id="rId15" Type="http://schemas.openxmlformats.org/officeDocument/2006/relationships/image" Target="../media/image160.png"/><Relationship Id="rId10" Type="http://schemas.openxmlformats.org/officeDocument/2006/relationships/image" Target="../media/image155.png"/><Relationship Id="rId4" Type="http://schemas.openxmlformats.org/officeDocument/2006/relationships/oleObject" Target="../embeddings/oleObject32.bin"/><Relationship Id="rId9" Type="http://schemas.openxmlformats.org/officeDocument/2006/relationships/image" Target="../media/image154.png"/><Relationship Id="rId14" Type="http://schemas.openxmlformats.org/officeDocument/2006/relationships/image" Target="../media/image15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svg"/><Relationship Id="rId13" Type="http://schemas.openxmlformats.org/officeDocument/2006/relationships/image" Target="../media/image168.png"/><Relationship Id="rId18" Type="http://schemas.openxmlformats.org/officeDocument/2006/relationships/image" Target="../media/image173.svg"/><Relationship Id="rId3" Type="http://schemas.openxmlformats.org/officeDocument/2006/relationships/notesSlide" Target="../notesSlides/notesSlide14.xml"/><Relationship Id="rId21" Type="http://schemas.openxmlformats.org/officeDocument/2006/relationships/image" Target="../media/image176.png"/><Relationship Id="rId7" Type="http://schemas.openxmlformats.org/officeDocument/2006/relationships/image" Target="../media/image162.png"/><Relationship Id="rId12" Type="http://schemas.openxmlformats.org/officeDocument/2006/relationships/image" Target="../media/image167.svg"/><Relationship Id="rId17" Type="http://schemas.openxmlformats.org/officeDocument/2006/relationships/image" Target="../media/image172.png"/><Relationship Id="rId2" Type="http://schemas.openxmlformats.org/officeDocument/2006/relationships/slideLayout" Target="../slideLayouts/slideLayout77.xml"/><Relationship Id="rId16" Type="http://schemas.openxmlformats.org/officeDocument/2006/relationships/image" Target="../media/image171.svg"/><Relationship Id="rId20" Type="http://schemas.openxmlformats.org/officeDocument/2006/relationships/image" Target="../media/image175.svg"/><Relationship Id="rId1" Type="http://schemas.openxmlformats.org/officeDocument/2006/relationships/tags" Target="../tags/tag38.xml"/><Relationship Id="rId6" Type="http://schemas.openxmlformats.org/officeDocument/2006/relationships/image" Target="../media/image143.png"/><Relationship Id="rId11" Type="http://schemas.openxmlformats.org/officeDocument/2006/relationships/image" Target="../media/image166.png"/><Relationship Id="rId5" Type="http://schemas.openxmlformats.org/officeDocument/2006/relationships/image" Target="../media/image8.emf"/><Relationship Id="rId15" Type="http://schemas.openxmlformats.org/officeDocument/2006/relationships/image" Target="../media/image170.png"/><Relationship Id="rId10" Type="http://schemas.openxmlformats.org/officeDocument/2006/relationships/image" Target="../media/image165.svg"/><Relationship Id="rId19" Type="http://schemas.openxmlformats.org/officeDocument/2006/relationships/image" Target="../media/image174.png"/><Relationship Id="rId4" Type="http://schemas.openxmlformats.org/officeDocument/2006/relationships/oleObject" Target="../embeddings/oleObject33.bin"/><Relationship Id="rId9" Type="http://schemas.openxmlformats.org/officeDocument/2006/relationships/image" Target="../media/image164.png"/><Relationship Id="rId14" Type="http://schemas.openxmlformats.org/officeDocument/2006/relationships/image" Target="../media/image169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5" Type="http://schemas.openxmlformats.org/officeDocument/2006/relationships/image" Target="../media/image177.png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23.xml"/><Relationship Id="rId6" Type="http://schemas.openxmlformats.org/officeDocument/2006/relationships/image" Target="../media/image107.jpeg"/><Relationship Id="rId5" Type="http://schemas.openxmlformats.org/officeDocument/2006/relationships/image" Target="../media/image29.emf"/><Relationship Id="rId4" Type="http://schemas.openxmlformats.org/officeDocument/2006/relationships/oleObject" Target="../embeddings/oleObject18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5.xml"/><Relationship Id="rId1" Type="http://schemas.openxmlformats.org/officeDocument/2006/relationships/tags" Target="../tags/tag40.xml"/><Relationship Id="rId5" Type="http://schemas.openxmlformats.org/officeDocument/2006/relationships/image" Target="../media/image179.emf"/><Relationship Id="rId4" Type="http://schemas.openxmlformats.org/officeDocument/2006/relationships/oleObject" Target="../embeddings/oleObject35.bin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7.png"/><Relationship Id="rId18" Type="http://schemas.openxmlformats.org/officeDocument/2006/relationships/image" Target="../media/image192.svg"/><Relationship Id="rId26" Type="http://schemas.openxmlformats.org/officeDocument/2006/relationships/image" Target="../media/image200.svg"/><Relationship Id="rId39" Type="http://schemas.openxmlformats.org/officeDocument/2006/relationships/image" Target="../media/image213.svg"/><Relationship Id="rId21" Type="http://schemas.openxmlformats.org/officeDocument/2006/relationships/image" Target="../media/image195.png"/><Relationship Id="rId34" Type="http://schemas.openxmlformats.org/officeDocument/2006/relationships/image" Target="../media/image208.png"/><Relationship Id="rId42" Type="http://schemas.openxmlformats.org/officeDocument/2006/relationships/image" Target="../media/image216.png"/><Relationship Id="rId7" Type="http://schemas.openxmlformats.org/officeDocument/2006/relationships/image" Target="../media/image181.png"/><Relationship Id="rId2" Type="http://schemas.openxmlformats.org/officeDocument/2006/relationships/slideLayout" Target="../slideLayouts/slideLayout77.xml"/><Relationship Id="rId16" Type="http://schemas.openxmlformats.org/officeDocument/2006/relationships/image" Target="../media/image190.svg"/><Relationship Id="rId29" Type="http://schemas.openxmlformats.org/officeDocument/2006/relationships/image" Target="../media/image203.png"/><Relationship Id="rId1" Type="http://schemas.openxmlformats.org/officeDocument/2006/relationships/tags" Target="../tags/tag41.xml"/><Relationship Id="rId6" Type="http://schemas.openxmlformats.org/officeDocument/2006/relationships/image" Target="../media/image180.png"/><Relationship Id="rId11" Type="http://schemas.openxmlformats.org/officeDocument/2006/relationships/image" Target="../media/image185.png"/><Relationship Id="rId24" Type="http://schemas.openxmlformats.org/officeDocument/2006/relationships/image" Target="../media/image198.svg"/><Relationship Id="rId32" Type="http://schemas.openxmlformats.org/officeDocument/2006/relationships/image" Target="../media/image206.svg"/><Relationship Id="rId37" Type="http://schemas.openxmlformats.org/officeDocument/2006/relationships/image" Target="../media/image211.svg"/><Relationship Id="rId40" Type="http://schemas.openxmlformats.org/officeDocument/2006/relationships/image" Target="../media/image214.png"/><Relationship Id="rId45" Type="http://schemas.openxmlformats.org/officeDocument/2006/relationships/image" Target="../media/image219.svg"/><Relationship Id="rId5" Type="http://schemas.openxmlformats.org/officeDocument/2006/relationships/image" Target="../media/image29.emf"/><Relationship Id="rId15" Type="http://schemas.openxmlformats.org/officeDocument/2006/relationships/image" Target="../media/image189.png"/><Relationship Id="rId23" Type="http://schemas.openxmlformats.org/officeDocument/2006/relationships/image" Target="../media/image197.png"/><Relationship Id="rId28" Type="http://schemas.openxmlformats.org/officeDocument/2006/relationships/image" Target="../media/image202.svg"/><Relationship Id="rId36" Type="http://schemas.openxmlformats.org/officeDocument/2006/relationships/image" Target="../media/image210.png"/><Relationship Id="rId10" Type="http://schemas.openxmlformats.org/officeDocument/2006/relationships/image" Target="../media/image184.svg"/><Relationship Id="rId19" Type="http://schemas.openxmlformats.org/officeDocument/2006/relationships/image" Target="../media/image193.png"/><Relationship Id="rId31" Type="http://schemas.openxmlformats.org/officeDocument/2006/relationships/image" Target="../media/image205.png"/><Relationship Id="rId44" Type="http://schemas.openxmlformats.org/officeDocument/2006/relationships/image" Target="../media/image218.png"/><Relationship Id="rId4" Type="http://schemas.openxmlformats.org/officeDocument/2006/relationships/oleObject" Target="../embeddings/oleObject36.bin"/><Relationship Id="rId9" Type="http://schemas.openxmlformats.org/officeDocument/2006/relationships/image" Target="../media/image183.png"/><Relationship Id="rId14" Type="http://schemas.openxmlformats.org/officeDocument/2006/relationships/image" Target="../media/image188.svg"/><Relationship Id="rId22" Type="http://schemas.openxmlformats.org/officeDocument/2006/relationships/image" Target="../media/image196.svg"/><Relationship Id="rId27" Type="http://schemas.openxmlformats.org/officeDocument/2006/relationships/image" Target="../media/image201.png"/><Relationship Id="rId30" Type="http://schemas.openxmlformats.org/officeDocument/2006/relationships/image" Target="../media/image204.svg"/><Relationship Id="rId35" Type="http://schemas.openxmlformats.org/officeDocument/2006/relationships/image" Target="../media/image209.svg"/><Relationship Id="rId43" Type="http://schemas.openxmlformats.org/officeDocument/2006/relationships/image" Target="../media/image217.svg"/><Relationship Id="rId8" Type="http://schemas.openxmlformats.org/officeDocument/2006/relationships/image" Target="../media/image182.png"/><Relationship Id="rId3" Type="http://schemas.openxmlformats.org/officeDocument/2006/relationships/notesSlide" Target="../notesSlides/notesSlide17.xml"/><Relationship Id="rId12" Type="http://schemas.openxmlformats.org/officeDocument/2006/relationships/image" Target="../media/image186.svg"/><Relationship Id="rId17" Type="http://schemas.openxmlformats.org/officeDocument/2006/relationships/image" Target="../media/image191.png"/><Relationship Id="rId25" Type="http://schemas.openxmlformats.org/officeDocument/2006/relationships/image" Target="../media/image199.png"/><Relationship Id="rId33" Type="http://schemas.openxmlformats.org/officeDocument/2006/relationships/image" Target="../media/image207.jpeg"/><Relationship Id="rId38" Type="http://schemas.openxmlformats.org/officeDocument/2006/relationships/image" Target="../media/image212.png"/><Relationship Id="rId20" Type="http://schemas.openxmlformats.org/officeDocument/2006/relationships/image" Target="../media/image194.svg"/><Relationship Id="rId41" Type="http://schemas.openxmlformats.org/officeDocument/2006/relationships/image" Target="../media/image215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222.png"/><Relationship Id="rId2" Type="http://schemas.openxmlformats.org/officeDocument/2006/relationships/slideLayout" Target="../slideLayouts/slideLayout86.xml"/><Relationship Id="rId1" Type="http://schemas.openxmlformats.org/officeDocument/2006/relationships/tags" Target="../tags/tag42.xml"/><Relationship Id="rId6" Type="http://schemas.openxmlformats.org/officeDocument/2006/relationships/image" Target="../media/image221.png"/><Relationship Id="rId5" Type="http://schemas.openxmlformats.org/officeDocument/2006/relationships/image" Target="../media/image220.emf"/><Relationship Id="rId4" Type="http://schemas.openxmlformats.org/officeDocument/2006/relationships/oleObject" Target="../embeddings/oleObject37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23.png"/><Relationship Id="rId2" Type="http://schemas.openxmlformats.org/officeDocument/2006/relationships/slideLayout" Target="../slideLayouts/slideLayout86.xml"/><Relationship Id="rId1" Type="http://schemas.openxmlformats.org/officeDocument/2006/relationships/tags" Target="../tags/tag43.xml"/><Relationship Id="rId6" Type="http://schemas.openxmlformats.org/officeDocument/2006/relationships/image" Target="../media/image221.png"/><Relationship Id="rId5" Type="http://schemas.openxmlformats.org/officeDocument/2006/relationships/image" Target="../media/image220.emf"/><Relationship Id="rId4" Type="http://schemas.openxmlformats.org/officeDocument/2006/relationships/oleObject" Target="../embeddings/oleObject38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9.jpeg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24.xml"/><Relationship Id="rId6" Type="http://schemas.openxmlformats.org/officeDocument/2006/relationships/image" Target="../media/image108.jpeg"/><Relationship Id="rId5" Type="http://schemas.openxmlformats.org/officeDocument/2006/relationships/image" Target="../media/image29.emf"/><Relationship Id="rId4" Type="http://schemas.openxmlformats.org/officeDocument/2006/relationships/oleObject" Target="../embeddings/oleObject1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25.xml"/><Relationship Id="rId6" Type="http://schemas.openxmlformats.org/officeDocument/2006/relationships/image" Target="../media/image110.png"/><Relationship Id="rId5" Type="http://schemas.openxmlformats.org/officeDocument/2006/relationships/image" Target="../media/image29.emf"/><Relationship Id="rId4" Type="http://schemas.openxmlformats.org/officeDocument/2006/relationships/oleObject" Target="../embeddings/oleObject20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8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12.png"/><Relationship Id="rId12" Type="http://schemas.openxmlformats.org/officeDocument/2006/relationships/image" Target="../media/image117.png"/><Relationship Id="rId2" Type="http://schemas.openxmlformats.org/officeDocument/2006/relationships/slideLayout" Target="../slideLayouts/slideLayout54.xml"/><Relationship Id="rId16" Type="http://schemas.openxmlformats.org/officeDocument/2006/relationships/image" Target="../media/image121.svg"/><Relationship Id="rId1" Type="http://schemas.openxmlformats.org/officeDocument/2006/relationships/tags" Target="../tags/tag26.xml"/><Relationship Id="rId6" Type="http://schemas.openxmlformats.org/officeDocument/2006/relationships/image" Target="../media/image111.emf"/><Relationship Id="rId11" Type="http://schemas.openxmlformats.org/officeDocument/2006/relationships/image" Target="../media/image116.png"/><Relationship Id="rId5" Type="http://schemas.openxmlformats.org/officeDocument/2006/relationships/image" Target="../media/image29.emf"/><Relationship Id="rId15" Type="http://schemas.openxmlformats.org/officeDocument/2006/relationships/image" Target="../media/image120.png"/><Relationship Id="rId10" Type="http://schemas.openxmlformats.org/officeDocument/2006/relationships/image" Target="../media/image115.png"/><Relationship Id="rId4" Type="http://schemas.openxmlformats.org/officeDocument/2006/relationships/oleObject" Target="../embeddings/oleObject21.bin"/><Relationship Id="rId9" Type="http://schemas.openxmlformats.org/officeDocument/2006/relationships/image" Target="../media/image114.png"/><Relationship Id="rId14" Type="http://schemas.openxmlformats.org/officeDocument/2006/relationships/image" Target="../media/image11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7.xml"/><Relationship Id="rId1" Type="http://schemas.openxmlformats.org/officeDocument/2006/relationships/tags" Target="../tags/tag27.xml"/><Relationship Id="rId5" Type="http://schemas.openxmlformats.org/officeDocument/2006/relationships/image" Target="../media/image29.emf"/><Relationship Id="rId4" Type="http://schemas.openxmlformats.org/officeDocument/2006/relationships/oleObject" Target="../embeddings/oleObject2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28.xml"/><Relationship Id="rId5" Type="http://schemas.openxmlformats.org/officeDocument/2006/relationships/image" Target="../media/image122.jpeg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29.xml"/><Relationship Id="rId6" Type="http://schemas.openxmlformats.org/officeDocument/2006/relationships/image" Target="../media/image123.png"/><Relationship Id="rId5" Type="http://schemas.openxmlformats.org/officeDocument/2006/relationships/image" Target="../media/image8.emf"/><Relationship Id="rId4" Type="http://schemas.openxmlformats.org/officeDocument/2006/relationships/oleObject" Target="../embeddings/oleObject24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36B0E403-9F60-C0EC-16CC-297B6A4AADB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85600192"/>
              </p:ext>
            </p:ext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404" imgH="403" progId="TCLayout.ActiveDocument.1">
                  <p:embed/>
                </p:oleObj>
              </mc:Choice>
              <mc:Fallback>
                <p:oleObj name="Diapositiva think-cell" r:id="rId3" imgW="404" imgH="403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6B0E403-9F60-C0EC-16CC-297B6A4AAD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olo 4">
            <a:extLst>
              <a:ext uri="{FF2B5EF4-FFF2-40B4-BE49-F238E27FC236}">
                <a16:creationId xmlns:a16="http://schemas.microsoft.com/office/drawing/2014/main" id="{C608D21B-4061-8BC8-D687-C731EC52C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915" y="1556499"/>
            <a:ext cx="8435446" cy="1241237"/>
          </a:xfrm>
        </p:spPr>
        <p:txBody>
          <a:bodyPr vert="horz"/>
          <a:lstStyle/>
          <a:p>
            <a:r>
              <a:rPr lang="it-IT"/>
              <a:t>Digitalizzazione e AI: come cambia la professione del consulente del lavoro 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F5DB94A9-1F12-8A65-4BC1-DA8DE99262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121920" tIns="60960" rIns="121920" bIns="6096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it-IT" sz="2650" b="1" dirty="0">
                <a:solidFill>
                  <a:schemeClr val="bg2"/>
                </a:solidFill>
                <a:latin typeface="Roboto"/>
                <a:ea typeface="Roboto"/>
                <a:cs typeface="Roboto"/>
              </a:rPr>
              <a:t>Christian </a:t>
            </a:r>
            <a:r>
              <a:rPr lang="it-IT" sz="2650" b="1" dirty="0" err="1">
                <a:solidFill>
                  <a:schemeClr val="bg2"/>
                </a:solidFill>
                <a:latin typeface="Roboto"/>
                <a:ea typeface="Roboto"/>
                <a:cs typeface="Roboto"/>
              </a:rPr>
              <a:t>Pedergnana</a:t>
            </a:r>
            <a:endParaRPr lang="it-IT" sz="2650" b="1" dirty="0">
              <a:solidFill>
                <a:schemeClr val="bg2"/>
              </a:solidFill>
              <a:latin typeface="Roboto"/>
              <a:ea typeface="Roboto"/>
              <a:cs typeface="Roboto"/>
            </a:endParaRPr>
          </a:p>
          <a:p>
            <a:pPr>
              <a:lnSpc>
                <a:spcPct val="120000"/>
              </a:lnSpc>
            </a:pPr>
            <a:r>
              <a:rPr lang="it-IT" sz="2650" b="1" dirty="0">
                <a:solidFill>
                  <a:schemeClr val="bg2"/>
                </a:solidFill>
                <a:latin typeface="Roboto"/>
                <a:ea typeface="Roboto"/>
                <a:cs typeface="Roboto"/>
              </a:rPr>
              <a:t>Head of HR Solution</a:t>
            </a:r>
            <a:r>
              <a:rPr lang="it-IT" sz="2650" b="1">
                <a:solidFill>
                  <a:schemeClr val="bg2"/>
                </a:solidFill>
                <a:latin typeface="Roboto"/>
                <a:ea typeface="Roboto"/>
                <a:cs typeface="Roboto"/>
              </a:rPr>
              <a:t> - TeamSystem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D03C3A6-358C-AE30-71AD-4E0AB14845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16 Ottobre 2025</a:t>
            </a:r>
          </a:p>
        </p:txBody>
      </p:sp>
    </p:spTree>
    <p:extLst>
      <p:ext uri="{BB962C8B-B14F-4D97-AF65-F5344CB8AC3E}">
        <p14:creationId xmlns:p14="http://schemas.microsoft.com/office/powerpoint/2010/main" val="3489018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hink-cell data - do not delete" hidden="1">
            <a:extLst>
              <a:ext uri="{FF2B5EF4-FFF2-40B4-BE49-F238E27FC236}">
                <a16:creationId xmlns:a16="http://schemas.microsoft.com/office/drawing/2014/main" id="{5425547B-3550-D17A-9400-ED0AA5EDA81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25036629"/>
              </p:ext>
            </p:ext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404" imgH="403" progId="TCLayout.ActiveDocument.1">
                  <p:embed/>
                </p:oleObj>
              </mc:Choice>
              <mc:Fallback>
                <p:oleObj name="Diapositiva think-cell" r:id="rId4" imgW="404" imgH="403" progId="TCLayout.ActiveDocument.1">
                  <p:embed/>
                  <p:pic>
                    <p:nvPicPr>
                      <p:cNvPr id="1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425547B-3550-D17A-9400-ED0AA5EDA8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olo 3">
            <a:extLst>
              <a:ext uri="{FF2B5EF4-FFF2-40B4-BE49-F238E27FC236}">
                <a16:creationId xmlns:a16="http://schemas.microsoft.com/office/drawing/2014/main" id="{CA6C6B37-18EB-4F30-B6B3-668EB089B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it-IT"/>
              <a:t>Trend di Settore</a:t>
            </a:r>
          </a:p>
        </p:txBody>
      </p:sp>
      <p:sp>
        <p:nvSpPr>
          <p:cNvPr id="8" name="Rettangolo con angoli arrotondati sullo stesso lato 13">
            <a:extLst>
              <a:ext uri="{FF2B5EF4-FFF2-40B4-BE49-F238E27FC236}">
                <a16:creationId xmlns:a16="http://schemas.microsoft.com/office/drawing/2014/main" id="{49F03278-F473-2772-5E95-1D93678A2D11}"/>
              </a:ext>
            </a:extLst>
          </p:cNvPr>
          <p:cNvSpPr/>
          <p:nvPr/>
        </p:nvSpPr>
        <p:spPr>
          <a:xfrm rot="5400000">
            <a:off x="4291932" y="-2368488"/>
            <a:ext cx="782085" cy="7966207"/>
          </a:xfrm>
          <a:prstGeom prst="round2Same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ttangolo con angoli arrotondati sullo stesso lato 44">
            <a:extLst>
              <a:ext uri="{FF2B5EF4-FFF2-40B4-BE49-F238E27FC236}">
                <a16:creationId xmlns:a16="http://schemas.microsoft.com/office/drawing/2014/main" id="{2FE199E7-0383-5A2E-B98B-4FB2411A308E}"/>
              </a:ext>
            </a:extLst>
          </p:cNvPr>
          <p:cNvSpPr/>
          <p:nvPr/>
        </p:nvSpPr>
        <p:spPr>
          <a:xfrm rot="5400000">
            <a:off x="4850630" y="-1002722"/>
            <a:ext cx="782085" cy="7966207"/>
          </a:xfrm>
          <a:prstGeom prst="round2Same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tangolo con angoli arrotondati sullo stesso lato 45">
            <a:extLst>
              <a:ext uri="{FF2B5EF4-FFF2-40B4-BE49-F238E27FC236}">
                <a16:creationId xmlns:a16="http://schemas.microsoft.com/office/drawing/2014/main" id="{E78AC03D-F56E-A77F-5C47-6F4AC5FCCD32}"/>
              </a:ext>
            </a:extLst>
          </p:cNvPr>
          <p:cNvSpPr/>
          <p:nvPr/>
        </p:nvSpPr>
        <p:spPr>
          <a:xfrm rot="5400000">
            <a:off x="5459354" y="521177"/>
            <a:ext cx="782085" cy="7623769"/>
          </a:xfrm>
          <a:prstGeom prst="round2Same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tangolo con angoli arrotondati sullo stesso lato 46">
            <a:extLst>
              <a:ext uri="{FF2B5EF4-FFF2-40B4-BE49-F238E27FC236}">
                <a16:creationId xmlns:a16="http://schemas.microsoft.com/office/drawing/2014/main" id="{E79CDF13-8AB0-F2FF-231C-A952F3227859}"/>
              </a:ext>
            </a:extLst>
          </p:cNvPr>
          <p:cNvSpPr/>
          <p:nvPr/>
        </p:nvSpPr>
        <p:spPr>
          <a:xfrm rot="5400000">
            <a:off x="6257231" y="1817227"/>
            <a:ext cx="782085" cy="7715699"/>
          </a:xfrm>
          <a:prstGeom prst="round2Same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22C04E8F-7B04-F71D-CB18-A6F4C867C439}"/>
              </a:ext>
            </a:extLst>
          </p:cNvPr>
          <p:cNvGrpSpPr>
            <a:grpSpLocks noChangeAspect="1"/>
          </p:cNvGrpSpPr>
          <p:nvPr/>
        </p:nvGrpSpPr>
        <p:grpSpPr>
          <a:xfrm>
            <a:off x="5649680" y="1253610"/>
            <a:ext cx="1330853" cy="719812"/>
            <a:chOff x="12096406" y="3762304"/>
            <a:chExt cx="1690623" cy="914400"/>
          </a:xfrm>
        </p:grpSpPr>
        <p:pic>
          <p:nvPicPr>
            <p:cNvPr id="50" name="Picture 2" descr="The Salesforce Marketing Automation Hype Cycle - An Interpretation | The  DRIP">
              <a:extLst>
                <a:ext uri="{FF2B5EF4-FFF2-40B4-BE49-F238E27FC236}">
                  <a16:creationId xmlns:a16="http://schemas.microsoft.com/office/drawing/2014/main" id="{4D63B136-29D8-5A24-F822-F24F24EA495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53" b="16866"/>
            <a:stretch/>
          </p:blipFill>
          <p:spPr bwMode="auto">
            <a:xfrm>
              <a:off x="12096406" y="3762304"/>
              <a:ext cx="1690623" cy="914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Ovale 57">
              <a:extLst>
                <a:ext uri="{FF2B5EF4-FFF2-40B4-BE49-F238E27FC236}">
                  <a16:creationId xmlns:a16="http://schemas.microsoft.com/office/drawing/2014/main" id="{D92D1457-BC6F-C47D-50B6-15CAD8D7AE9D}"/>
                </a:ext>
              </a:extLst>
            </p:cNvPr>
            <p:cNvSpPr/>
            <p:nvPr/>
          </p:nvSpPr>
          <p:spPr>
            <a:xfrm>
              <a:off x="13384695" y="4148071"/>
              <a:ext cx="198782" cy="198782"/>
            </a:xfrm>
            <a:prstGeom prst="ellipse">
              <a:avLst/>
            </a:prstGeom>
            <a:solidFill>
              <a:srgbClr val="00C3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9" name="Gruppo 58">
            <a:extLst>
              <a:ext uri="{FF2B5EF4-FFF2-40B4-BE49-F238E27FC236}">
                <a16:creationId xmlns:a16="http://schemas.microsoft.com/office/drawing/2014/main" id="{265E29CB-C1E7-581F-554E-0DA1D9C3E245}"/>
              </a:ext>
            </a:extLst>
          </p:cNvPr>
          <p:cNvGrpSpPr>
            <a:grpSpLocks noChangeAspect="1"/>
          </p:cNvGrpSpPr>
          <p:nvPr/>
        </p:nvGrpSpPr>
        <p:grpSpPr>
          <a:xfrm>
            <a:off x="6127498" y="2622195"/>
            <a:ext cx="1330853" cy="719812"/>
            <a:chOff x="13931302" y="5962960"/>
            <a:chExt cx="1690623" cy="914400"/>
          </a:xfrm>
        </p:grpSpPr>
        <p:pic>
          <p:nvPicPr>
            <p:cNvPr id="60" name="Picture 2" descr="The Salesforce Marketing Automation Hype Cycle - An Interpretation | The  DRIP">
              <a:extLst>
                <a:ext uri="{FF2B5EF4-FFF2-40B4-BE49-F238E27FC236}">
                  <a16:creationId xmlns:a16="http://schemas.microsoft.com/office/drawing/2014/main" id="{79C53010-1EB5-5C98-9DB7-EA8F2D4431B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53" b="16866"/>
            <a:stretch/>
          </p:blipFill>
          <p:spPr bwMode="auto">
            <a:xfrm>
              <a:off x="13931302" y="5962960"/>
              <a:ext cx="1690623" cy="914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1" name="Ovale 60">
              <a:extLst>
                <a:ext uri="{FF2B5EF4-FFF2-40B4-BE49-F238E27FC236}">
                  <a16:creationId xmlns:a16="http://schemas.microsoft.com/office/drawing/2014/main" id="{A1C57F43-1DDF-8840-096E-154DDF1C55B6}"/>
                </a:ext>
              </a:extLst>
            </p:cNvPr>
            <p:cNvSpPr/>
            <p:nvPr/>
          </p:nvSpPr>
          <p:spPr>
            <a:xfrm>
              <a:off x="14451495" y="6604759"/>
              <a:ext cx="198782" cy="198782"/>
            </a:xfrm>
            <a:prstGeom prst="ellipse">
              <a:avLst/>
            </a:prstGeom>
            <a:solidFill>
              <a:srgbClr val="00C3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2" name="Gruppo 61">
            <a:extLst>
              <a:ext uri="{FF2B5EF4-FFF2-40B4-BE49-F238E27FC236}">
                <a16:creationId xmlns:a16="http://schemas.microsoft.com/office/drawing/2014/main" id="{FC33C863-5DB5-9C47-74BE-5A288C2DA1A0}"/>
              </a:ext>
            </a:extLst>
          </p:cNvPr>
          <p:cNvGrpSpPr>
            <a:grpSpLocks noChangeAspect="1"/>
          </p:cNvGrpSpPr>
          <p:nvPr/>
        </p:nvGrpSpPr>
        <p:grpSpPr>
          <a:xfrm>
            <a:off x="6938051" y="3970357"/>
            <a:ext cx="1330853" cy="719812"/>
            <a:chOff x="15712386" y="8348576"/>
            <a:chExt cx="1690623" cy="914400"/>
          </a:xfrm>
        </p:grpSpPr>
        <p:pic>
          <p:nvPicPr>
            <p:cNvPr id="63" name="Picture 2" descr="The Salesforce Marketing Automation Hype Cycle - An Interpretation | The  DRIP">
              <a:extLst>
                <a:ext uri="{FF2B5EF4-FFF2-40B4-BE49-F238E27FC236}">
                  <a16:creationId xmlns:a16="http://schemas.microsoft.com/office/drawing/2014/main" id="{D0A22136-BF9D-915E-4BFD-8F3D8EC2CCA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53" b="16866"/>
            <a:stretch/>
          </p:blipFill>
          <p:spPr bwMode="auto">
            <a:xfrm>
              <a:off x="15712386" y="8348576"/>
              <a:ext cx="1690623" cy="914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4" name="Ovale 63">
              <a:extLst>
                <a:ext uri="{FF2B5EF4-FFF2-40B4-BE49-F238E27FC236}">
                  <a16:creationId xmlns:a16="http://schemas.microsoft.com/office/drawing/2014/main" id="{17960B35-00D5-4D8D-0027-7309EE795FD9}"/>
                </a:ext>
              </a:extLst>
            </p:cNvPr>
            <p:cNvSpPr/>
            <p:nvPr/>
          </p:nvSpPr>
          <p:spPr>
            <a:xfrm>
              <a:off x="15958259" y="8460023"/>
              <a:ext cx="198782" cy="198782"/>
            </a:xfrm>
            <a:prstGeom prst="ellipse">
              <a:avLst/>
            </a:prstGeom>
            <a:solidFill>
              <a:srgbClr val="00C3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5" name="Gruppo 64">
            <a:extLst>
              <a:ext uri="{FF2B5EF4-FFF2-40B4-BE49-F238E27FC236}">
                <a16:creationId xmlns:a16="http://schemas.microsoft.com/office/drawing/2014/main" id="{3B083216-78CA-B52C-5E85-B6B67C3DDB54}"/>
              </a:ext>
            </a:extLst>
          </p:cNvPr>
          <p:cNvGrpSpPr>
            <a:grpSpLocks noChangeAspect="1"/>
          </p:cNvGrpSpPr>
          <p:nvPr/>
        </p:nvGrpSpPr>
        <p:grpSpPr>
          <a:xfrm>
            <a:off x="7695440" y="5316814"/>
            <a:ext cx="1330853" cy="719812"/>
            <a:chOff x="17481378" y="10830031"/>
            <a:chExt cx="1690623" cy="914400"/>
          </a:xfrm>
        </p:grpSpPr>
        <p:pic>
          <p:nvPicPr>
            <p:cNvPr id="66" name="Picture 2" descr="The Salesforce Marketing Automation Hype Cycle - An Interpretation | The  DRIP">
              <a:extLst>
                <a:ext uri="{FF2B5EF4-FFF2-40B4-BE49-F238E27FC236}">
                  <a16:creationId xmlns:a16="http://schemas.microsoft.com/office/drawing/2014/main" id="{61E60B9B-3569-7C7E-FE4F-C51E654390B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53" b="16866"/>
            <a:stretch/>
          </p:blipFill>
          <p:spPr bwMode="auto">
            <a:xfrm>
              <a:off x="17481378" y="10830031"/>
              <a:ext cx="1690623" cy="914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7" name="Ovale 66">
              <a:extLst>
                <a:ext uri="{FF2B5EF4-FFF2-40B4-BE49-F238E27FC236}">
                  <a16:creationId xmlns:a16="http://schemas.microsoft.com/office/drawing/2014/main" id="{7EE3CA31-5230-966B-279D-75E559981AAE}"/>
                </a:ext>
              </a:extLst>
            </p:cNvPr>
            <p:cNvSpPr/>
            <p:nvPr/>
          </p:nvSpPr>
          <p:spPr>
            <a:xfrm>
              <a:off x="17562659" y="11270662"/>
              <a:ext cx="198782" cy="198782"/>
            </a:xfrm>
            <a:prstGeom prst="ellipse">
              <a:avLst/>
            </a:prstGeom>
            <a:solidFill>
              <a:srgbClr val="00C3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8" name="Rettangolo 67">
            <a:extLst>
              <a:ext uri="{FF2B5EF4-FFF2-40B4-BE49-F238E27FC236}">
                <a16:creationId xmlns:a16="http://schemas.microsoft.com/office/drawing/2014/main" id="{EBEC80EA-DD6B-E552-517E-71C8BAF1108E}"/>
              </a:ext>
            </a:extLst>
          </p:cNvPr>
          <p:cNvSpPr/>
          <p:nvPr/>
        </p:nvSpPr>
        <p:spPr>
          <a:xfrm>
            <a:off x="1206948" y="1306450"/>
            <a:ext cx="4330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E330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Amministrazione e archiviazione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1" u="none" strike="noStrike" kern="1200" cap="none" spc="0" normalizeH="0" baseline="0" noProof="0">
                <a:ln>
                  <a:noFill/>
                </a:ln>
                <a:solidFill>
                  <a:srgbClr val="0091D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Solo </a:t>
            </a:r>
            <a:r>
              <a:rPr kumimoji="0" lang="it-IT" sz="1600" b="0" i="1" u="none" strike="noStrike" kern="1200" cap="none" spc="0" normalizeH="0" baseline="0" noProof="0" err="1">
                <a:ln>
                  <a:noFill/>
                </a:ln>
                <a:solidFill>
                  <a:srgbClr val="0091D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backoffice</a:t>
            </a:r>
            <a:r>
              <a:rPr kumimoji="0" lang="it-IT" sz="1600" b="0" i="1" u="none" strike="noStrike" kern="1200" cap="none" spc="0" normalizeH="0" baseline="0" noProof="0">
                <a:ln>
                  <a:noFill/>
                </a:ln>
                <a:solidFill>
                  <a:srgbClr val="0091D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archivio anagrafico </a:t>
            </a:r>
            <a:endParaRPr kumimoji="0" lang="it-IT" sz="1400" b="0" i="1" u="none" strike="noStrike" kern="1200" cap="none" spc="0" normalizeH="0" baseline="0" noProof="0">
              <a:ln>
                <a:noFill/>
              </a:ln>
              <a:solidFill>
                <a:srgbClr val="0091D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9" name="Rettangolo 68">
            <a:extLst>
              <a:ext uri="{FF2B5EF4-FFF2-40B4-BE49-F238E27FC236}">
                <a16:creationId xmlns:a16="http://schemas.microsoft.com/office/drawing/2014/main" id="{B339A9DC-0AE9-C7E5-1E36-F95E725B2131}"/>
              </a:ext>
            </a:extLst>
          </p:cNvPr>
          <p:cNvSpPr/>
          <p:nvPr/>
        </p:nvSpPr>
        <p:spPr>
          <a:xfrm>
            <a:off x="2007937" y="2683383"/>
            <a:ext cx="3770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E330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Human Capital Management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1" u="none" strike="noStrike" kern="1200" cap="none" spc="0" normalizeH="0" baseline="0" noProof="0">
                <a:ln>
                  <a:noFill/>
                </a:ln>
                <a:solidFill>
                  <a:srgbClr val="0091D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Self Service, al servizio dello sviluppo</a:t>
            </a:r>
            <a:endParaRPr kumimoji="0" lang="it-IT" sz="1400" b="0" i="1" u="none" strike="noStrike" kern="1200" cap="none" spc="0" normalizeH="0" baseline="0" noProof="0">
              <a:ln>
                <a:noFill/>
              </a:ln>
              <a:solidFill>
                <a:srgbClr val="0091D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0" name="Rettangolo 69">
            <a:extLst>
              <a:ext uri="{FF2B5EF4-FFF2-40B4-BE49-F238E27FC236}">
                <a16:creationId xmlns:a16="http://schemas.microsoft.com/office/drawing/2014/main" id="{3DDEC6AD-1EDC-5560-FEA5-2CC6267F2DEA}"/>
              </a:ext>
            </a:extLst>
          </p:cNvPr>
          <p:cNvSpPr/>
          <p:nvPr/>
        </p:nvSpPr>
        <p:spPr>
          <a:xfrm>
            <a:off x="2690403" y="4030035"/>
            <a:ext cx="39943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E330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Coinvolgimento collaboratori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1" u="none" strike="noStrike" kern="1200" cap="none" spc="0" normalizeH="0" baseline="0" noProof="0">
                <a:ln>
                  <a:noFill/>
                </a:ln>
                <a:solidFill>
                  <a:srgbClr val="0091D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User Experience, Mobile, Comunicazione</a:t>
            </a:r>
            <a:endParaRPr kumimoji="0" lang="it-IT" sz="1400" b="0" i="1" u="none" strike="noStrike" kern="1200" cap="none" spc="0" normalizeH="0" baseline="0" noProof="0">
              <a:ln>
                <a:noFill/>
              </a:ln>
              <a:solidFill>
                <a:srgbClr val="0091D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" name="Rettangolo 70">
            <a:extLst>
              <a:ext uri="{FF2B5EF4-FFF2-40B4-BE49-F238E27FC236}">
                <a16:creationId xmlns:a16="http://schemas.microsoft.com/office/drawing/2014/main" id="{4F375DAF-411D-2C58-F5A9-8CF15E25F6BF}"/>
              </a:ext>
            </a:extLst>
          </p:cNvPr>
          <p:cNvSpPr/>
          <p:nvPr/>
        </p:nvSpPr>
        <p:spPr>
          <a:xfrm>
            <a:off x="3435970" y="5364527"/>
            <a:ext cx="38943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E330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Orientamento alla produttività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1" u="none" strike="noStrike" kern="1200" cap="none" spc="0" normalizeH="0" baseline="0" noProof="0">
                <a:ln>
                  <a:noFill/>
                </a:ln>
                <a:solidFill>
                  <a:srgbClr val="0091D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Integrato con dati di business e ERP</a:t>
            </a:r>
            <a:endParaRPr kumimoji="0" lang="it-IT" sz="1400" b="0" i="1" u="none" strike="noStrike" kern="1200" cap="none" spc="0" normalizeH="0" baseline="0" noProof="0">
              <a:ln>
                <a:noFill/>
              </a:ln>
              <a:solidFill>
                <a:srgbClr val="0091D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72" name="Gruppo 71">
            <a:extLst>
              <a:ext uri="{FF2B5EF4-FFF2-40B4-BE49-F238E27FC236}">
                <a16:creationId xmlns:a16="http://schemas.microsoft.com/office/drawing/2014/main" id="{B25A5828-88D6-7F48-2568-0B3B5C93F7D3}"/>
              </a:ext>
            </a:extLst>
          </p:cNvPr>
          <p:cNvGrpSpPr/>
          <p:nvPr/>
        </p:nvGrpSpPr>
        <p:grpSpPr>
          <a:xfrm>
            <a:off x="111111" y="1224598"/>
            <a:ext cx="987692" cy="1145151"/>
            <a:chOff x="2099147" y="2133599"/>
            <a:chExt cx="1975900" cy="2290898"/>
          </a:xfrm>
        </p:grpSpPr>
        <p:pic>
          <p:nvPicPr>
            <p:cNvPr id="73" name="Immagine 72">
              <a:extLst>
                <a:ext uri="{FF2B5EF4-FFF2-40B4-BE49-F238E27FC236}">
                  <a16:creationId xmlns:a16="http://schemas.microsoft.com/office/drawing/2014/main" id="{32B99117-E3E5-1D2C-12DA-909855F95B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99147" y="2133599"/>
              <a:ext cx="1975900" cy="2290898"/>
            </a:xfrm>
            <a:prstGeom prst="rect">
              <a:avLst/>
            </a:prstGeom>
          </p:spPr>
        </p:pic>
        <p:sp>
          <p:nvSpPr>
            <p:cNvPr id="74" name="CasellaDiTesto 73">
              <a:extLst>
                <a:ext uri="{FF2B5EF4-FFF2-40B4-BE49-F238E27FC236}">
                  <a16:creationId xmlns:a16="http://schemas.microsoft.com/office/drawing/2014/main" id="{42DFD5C9-B62E-ECB7-7B3D-75AD2016DE55}"/>
                </a:ext>
              </a:extLst>
            </p:cNvPr>
            <p:cNvSpPr txBox="1"/>
            <p:nvPr/>
          </p:nvSpPr>
          <p:spPr>
            <a:xfrm>
              <a:off x="2242086" y="2500893"/>
              <a:ext cx="1598323" cy="14158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it-IT"/>
              </a:defPPr>
              <a:lvl1pPr algn="ctr">
                <a:defRPr sz="3200" b="1">
                  <a:solidFill>
                    <a:srgbClr val="0091D3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3999" b="1" i="0" u="none" strike="noStrike" kern="1200" cap="none" spc="0" normalizeH="0" baseline="0" noProof="0">
                  <a:ln>
                    <a:noFill/>
                  </a:ln>
                  <a:solidFill>
                    <a:srgbClr val="00C3EA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75" name="Gruppo 74">
            <a:extLst>
              <a:ext uri="{FF2B5EF4-FFF2-40B4-BE49-F238E27FC236}">
                <a16:creationId xmlns:a16="http://schemas.microsoft.com/office/drawing/2014/main" id="{81654346-A637-E142-1DBB-097329F9FE94}"/>
              </a:ext>
            </a:extLst>
          </p:cNvPr>
          <p:cNvGrpSpPr/>
          <p:nvPr/>
        </p:nvGrpSpPr>
        <p:grpSpPr>
          <a:xfrm>
            <a:off x="857994" y="2579258"/>
            <a:ext cx="987692" cy="1145151"/>
            <a:chOff x="7793774" y="2133599"/>
            <a:chExt cx="1975900" cy="2290898"/>
          </a:xfrm>
        </p:grpSpPr>
        <p:pic>
          <p:nvPicPr>
            <p:cNvPr id="76" name="Immagine 75">
              <a:extLst>
                <a:ext uri="{FF2B5EF4-FFF2-40B4-BE49-F238E27FC236}">
                  <a16:creationId xmlns:a16="http://schemas.microsoft.com/office/drawing/2014/main" id="{54487898-BA77-5DAE-6DA4-DC652196CA3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93774" y="2133599"/>
              <a:ext cx="1975900" cy="2290898"/>
            </a:xfrm>
            <a:prstGeom prst="rect">
              <a:avLst/>
            </a:prstGeom>
          </p:spPr>
        </p:pic>
        <p:sp>
          <p:nvSpPr>
            <p:cNvPr id="77" name="CasellaDiTesto 76">
              <a:extLst>
                <a:ext uri="{FF2B5EF4-FFF2-40B4-BE49-F238E27FC236}">
                  <a16:creationId xmlns:a16="http://schemas.microsoft.com/office/drawing/2014/main" id="{809C4A4C-D3DE-FCD3-FE99-7104FFF6C8AD}"/>
                </a:ext>
              </a:extLst>
            </p:cNvPr>
            <p:cNvSpPr txBox="1"/>
            <p:nvPr/>
          </p:nvSpPr>
          <p:spPr>
            <a:xfrm>
              <a:off x="7936709" y="2500893"/>
              <a:ext cx="1598323" cy="14158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it-IT"/>
              </a:defPPr>
              <a:lvl1pPr algn="ctr">
                <a:defRPr sz="3200" b="1">
                  <a:solidFill>
                    <a:srgbClr val="0091D3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3999" b="1" i="0" u="none" strike="noStrike" kern="1200" cap="none" spc="0" normalizeH="0" baseline="0" noProof="0">
                  <a:ln>
                    <a:noFill/>
                  </a:ln>
                  <a:solidFill>
                    <a:srgbClr val="00C3EA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78" name="Gruppo 77">
            <a:extLst>
              <a:ext uri="{FF2B5EF4-FFF2-40B4-BE49-F238E27FC236}">
                <a16:creationId xmlns:a16="http://schemas.microsoft.com/office/drawing/2014/main" id="{D88AA395-2C25-771B-312C-8976475F144A}"/>
              </a:ext>
            </a:extLst>
          </p:cNvPr>
          <p:cNvGrpSpPr/>
          <p:nvPr/>
        </p:nvGrpSpPr>
        <p:grpSpPr>
          <a:xfrm>
            <a:off x="1604875" y="3933918"/>
            <a:ext cx="987692" cy="1145151"/>
            <a:chOff x="13488401" y="2133599"/>
            <a:chExt cx="1975900" cy="2290898"/>
          </a:xfrm>
        </p:grpSpPr>
        <p:pic>
          <p:nvPicPr>
            <p:cNvPr id="79" name="Immagine 78">
              <a:extLst>
                <a:ext uri="{FF2B5EF4-FFF2-40B4-BE49-F238E27FC236}">
                  <a16:creationId xmlns:a16="http://schemas.microsoft.com/office/drawing/2014/main" id="{E57EFD9F-0025-BCCE-D6F4-936D074426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488401" y="2133599"/>
              <a:ext cx="1975900" cy="2290898"/>
            </a:xfrm>
            <a:prstGeom prst="rect">
              <a:avLst/>
            </a:prstGeom>
          </p:spPr>
        </p:pic>
        <p:sp>
          <p:nvSpPr>
            <p:cNvPr id="80" name="CasellaDiTesto 79">
              <a:extLst>
                <a:ext uri="{FF2B5EF4-FFF2-40B4-BE49-F238E27FC236}">
                  <a16:creationId xmlns:a16="http://schemas.microsoft.com/office/drawing/2014/main" id="{E41D36C6-2A5E-BF81-4F69-F4F9272CCFA7}"/>
                </a:ext>
              </a:extLst>
            </p:cNvPr>
            <p:cNvSpPr txBox="1"/>
            <p:nvPr/>
          </p:nvSpPr>
          <p:spPr>
            <a:xfrm>
              <a:off x="13631336" y="2509925"/>
              <a:ext cx="1598323" cy="14158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it-IT"/>
              </a:defPPr>
              <a:lvl1pPr algn="ctr">
                <a:defRPr sz="3200" b="1">
                  <a:solidFill>
                    <a:srgbClr val="0091D3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3999" b="1" i="0" u="none" strike="noStrike" kern="1200" cap="none" spc="0" normalizeH="0" baseline="0" noProof="0">
                  <a:ln>
                    <a:noFill/>
                  </a:ln>
                  <a:solidFill>
                    <a:srgbClr val="00C3EA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81" name="Gruppo 80">
            <a:extLst>
              <a:ext uri="{FF2B5EF4-FFF2-40B4-BE49-F238E27FC236}">
                <a16:creationId xmlns:a16="http://schemas.microsoft.com/office/drawing/2014/main" id="{4AE92C62-00FB-9EC3-2BA3-063E18AAE104}"/>
              </a:ext>
            </a:extLst>
          </p:cNvPr>
          <p:cNvGrpSpPr/>
          <p:nvPr/>
        </p:nvGrpSpPr>
        <p:grpSpPr>
          <a:xfrm>
            <a:off x="2351759" y="5288577"/>
            <a:ext cx="987692" cy="1145151"/>
            <a:chOff x="19183023" y="2133599"/>
            <a:chExt cx="1975900" cy="2290898"/>
          </a:xfrm>
        </p:grpSpPr>
        <p:pic>
          <p:nvPicPr>
            <p:cNvPr id="82" name="Immagine 81">
              <a:extLst>
                <a:ext uri="{FF2B5EF4-FFF2-40B4-BE49-F238E27FC236}">
                  <a16:creationId xmlns:a16="http://schemas.microsoft.com/office/drawing/2014/main" id="{1CBE8390-1BF3-3ED3-F0B0-4C9E684BE67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183023" y="2133599"/>
              <a:ext cx="1975900" cy="2290898"/>
            </a:xfrm>
            <a:prstGeom prst="rect">
              <a:avLst/>
            </a:prstGeom>
          </p:spPr>
        </p:pic>
        <p:sp>
          <p:nvSpPr>
            <p:cNvPr id="83" name="CasellaDiTesto 82">
              <a:extLst>
                <a:ext uri="{FF2B5EF4-FFF2-40B4-BE49-F238E27FC236}">
                  <a16:creationId xmlns:a16="http://schemas.microsoft.com/office/drawing/2014/main" id="{469CB538-E392-6A55-8318-DD8AFE318334}"/>
                </a:ext>
              </a:extLst>
            </p:cNvPr>
            <p:cNvSpPr txBox="1"/>
            <p:nvPr/>
          </p:nvSpPr>
          <p:spPr>
            <a:xfrm>
              <a:off x="19325958" y="2500893"/>
              <a:ext cx="1598323" cy="14158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it-IT"/>
              </a:defPPr>
              <a:lvl1pPr algn="ctr">
                <a:defRPr sz="3200" b="1">
                  <a:solidFill>
                    <a:srgbClr val="0091D3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3999" b="1" i="0" u="none" strike="noStrike" kern="1200" cap="none" spc="0" normalizeH="0" baseline="0" noProof="0">
                  <a:ln>
                    <a:noFill/>
                  </a:ln>
                  <a:solidFill>
                    <a:srgbClr val="00C3EA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84" name="Rettangolo 83">
            <a:extLst>
              <a:ext uri="{FF2B5EF4-FFF2-40B4-BE49-F238E27FC236}">
                <a16:creationId xmlns:a16="http://schemas.microsoft.com/office/drawing/2014/main" id="{F5550A21-A20C-E683-2052-35308AA6A773}"/>
              </a:ext>
            </a:extLst>
          </p:cNvPr>
          <p:cNvSpPr/>
          <p:nvPr/>
        </p:nvSpPr>
        <p:spPr>
          <a:xfrm>
            <a:off x="7107847" y="1497126"/>
            <a:ext cx="14596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00C3E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BACKOFFICE</a:t>
            </a:r>
            <a:endParaRPr kumimoji="0" lang="it-IT" sz="800" b="0" i="1" u="none" strike="noStrike" kern="1200" cap="none" spc="0" normalizeH="0" baseline="0" noProof="0">
              <a:ln>
                <a:noFill/>
              </a:ln>
              <a:solidFill>
                <a:srgbClr val="00C3E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5" name="Rettangolo 84">
            <a:extLst>
              <a:ext uri="{FF2B5EF4-FFF2-40B4-BE49-F238E27FC236}">
                <a16:creationId xmlns:a16="http://schemas.microsoft.com/office/drawing/2014/main" id="{E8369D29-73C2-4F61-14DD-43C01B9B1BD4}"/>
              </a:ext>
            </a:extLst>
          </p:cNvPr>
          <p:cNvSpPr/>
          <p:nvPr/>
        </p:nvSpPr>
        <p:spPr>
          <a:xfrm>
            <a:off x="7627168" y="2749579"/>
            <a:ext cx="14287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00C3E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CORE HR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00C3E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SELF SERVICE</a:t>
            </a:r>
            <a:endParaRPr kumimoji="0" lang="it-IT" sz="800" b="0" i="1" u="none" strike="noStrike" kern="1200" cap="none" spc="0" normalizeH="0" baseline="0" noProof="0">
              <a:ln>
                <a:noFill/>
              </a:ln>
              <a:solidFill>
                <a:srgbClr val="00C3E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6" name="Rettangolo 85">
            <a:extLst>
              <a:ext uri="{FF2B5EF4-FFF2-40B4-BE49-F238E27FC236}">
                <a16:creationId xmlns:a16="http://schemas.microsoft.com/office/drawing/2014/main" id="{9E7C2D1B-5D77-AF4A-C64E-6BF2AEC822B5}"/>
              </a:ext>
            </a:extLst>
          </p:cNvPr>
          <p:cNvSpPr/>
          <p:nvPr/>
        </p:nvSpPr>
        <p:spPr>
          <a:xfrm>
            <a:off x="8477332" y="4214570"/>
            <a:ext cx="9187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00C3E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UX</a:t>
            </a:r>
            <a:endParaRPr kumimoji="0" lang="it-IT" sz="800" b="0" i="1" u="none" strike="noStrike" kern="1200" cap="none" spc="0" normalizeH="0" baseline="0" noProof="0">
              <a:ln>
                <a:noFill/>
              </a:ln>
              <a:solidFill>
                <a:srgbClr val="00C3E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7" name="Rettangolo 86">
            <a:extLst>
              <a:ext uri="{FF2B5EF4-FFF2-40B4-BE49-F238E27FC236}">
                <a16:creationId xmlns:a16="http://schemas.microsoft.com/office/drawing/2014/main" id="{FBE405E6-2E40-E617-5A1A-654A89516925}"/>
              </a:ext>
            </a:extLst>
          </p:cNvPr>
          <p:cNvSpPr/>
          <p:nvPr/>
        </p:nvSpPr>
        <p:spPr>
          <a:xfrm>
            <a:off x="9218445" y="5507282"/>
            <a:ext cx="1095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00C3E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FLOW OF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00C3E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</a:t>
            </a:r>
            <a:endParaRPr kumimoji="0" lang="it-IT" sz="800" b="0" i="1" u="none" strike="noStrike" kern="1200" cap="none" spc="0" normalizeH="0" baseline="0" noProof="0">
              <a:ln>
                <a:noFill/>
              </a:ln>
              <a:solidFill>
                <a:srgbClr val="00C3E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88" name="Connettore 2 87">
            <a:extLst>
              <a:ext uri="{FF2B5EF4-FFF2-40B4-BE49-F238E27FC236}">
                <a16:creationId xmlns:a16="http://schemas.microsoft.com/office/drawing/2014/main" id="{972F0370-167A-9C38-3C5B-47ED24DAB609}"/>
              </a:ext>
            </a:extLst>
          </p:cNvPr>
          <p:cNvCxnSpPr/>
          <p:nvPr/>
        </p:nvCxnSpPr>
        <p:spPr>
          <a:xfrm rot="5400000">
            <a:off x="8793797" y="3587173"/>
            <a:ext cx="5488571" cy="0"/>
          </a:xfrm>
          <a:prstGeom prst="straightConnector1">
            <a:avLst/>
          </a:prstGeom>
          <a:ln w="127000">
            <a:solidFill>
              <a:schemeClr val="accent4">
                <a:lumMod val="40000"/>
                <a:lumOff val="60000"/>
              </a:schemeClr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Connettore 2 88">
            <a:extLst>
              <a:ext uri="{FF2B5EF4-FFF2-40B4-BE49-F238E27FC236}">
                <a16:creationId xmlns:a16="http://schemas.microsoft.com/office/drawing/2014/main" id="{DD52018F-C6B1-C8CA-9905-D1554BD88586}"/>
              </a:ext>
            </a:extLst>
          </p:cNvPr>
          <p:cNvCxnSpPr/>
          <p:nvPr/>
        </p:nvCxnSpPr>
        <p:spPr>
          <a:xfrm rot="5400000">
            <a:off x="8428697" y="3587173"/>
            <a:ext cx="5488571" cy="0"/>
          </a:xfrm>
          <a:prstGeom prst="straightConnector1">
            <a:avLst/>
          </a:prstGeom>
          <a:ln w="127000">
            <a:solidFill>
              <a:schemeClr val="accent4">
                <a:lumMod val="40000"/>
                <a:lumOff val="60000"/>
              </a:schemeClr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Rettangolo 89">
            <a:extLst>
              <a:ext uri="{FF2B5EF4-FFF2-40B4-BE49-F238E27FC236}">
                <a16:creationId xmlns:a16="http://schemas.microsoft.com/office/drawing/2014/main" id="{BFF0EB44-EFD7-163B-4404-C81461660537}"/>
              </a:ext>
            </a:extLst>
          </p:cNvPr>
          <p:cNvSpPr/>
          <p:nvPr/>
        </p:nvSpPr>
        <p:spPr>
          <a:xfrm rot="5400000">
            <a:off x="10836474" y="3506756"/>
            <a:ext cx="1383456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DATA ANALYSIS</a:t>
            </a:r>
          </a:p>
        </p:txBody>
      </p:sp>
      <p:sp>
        <p:nvSpPr>
          <p:cNvPr id="91" name="Rettangolo 90">
            <a:extLst>
              <a:ext uri="{FF2B5EF4-FFF2-40B4-BE49-F238E27FC236}">
                <a16:creationId xmlns:a16="http://schemas.microsoft.com/office/drawing/2014/main" id="{0068C481-6F49-ED6E-207C-1299C1FFD86F}"/>
              </a:ext>
            </a:extLst>
          </p:cNvPr>
          <p:cNvSpPr/>
          <p:nvPr/>
        </p:nvSpPr>
        <p:spPr>
          <a:xfrm rot="5400000">
            <a:off x="10338530" y="3506757"/>
            <a:ext cx="1645001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USER EXPERIENCE</a:t>
            </a:r>
          </a:p>
        </p:txBody>
      </p:sp>
      <p:cxnSp>
        <p:nvCxnSpPr>
          <p:cNvPr id="92" name="Connettore 4 8">
            <a:extLst>
              <a:ext uri="{FF2B5EF4-FFF2-40B4-BE49-F238E27FC236}">
                <a16:creationId xmlns:a16="http://schemas.microsoft.com/office/drawing/2014/main" id="{E2B42540-7314-4C87-1976-BCE674FF3F31}"/>
              </a:ext>
            </a:extLst>
          </p:cNvPr>
          <p:cNvCxnSpPr>
            <a:stCxn id="73" idx="2"/>
            <a:endCxn id="76" idx="1"/>
          </p:cNvCxnSpPr>
          <p:nvPr/>
        </p:nvCxnSpPr>
        <p:spPr>
          <a:xfrm rot="16200000" flipH="1">
            <a:off x="340433" y="2634273"/>
            <a:ext cx="782084" cy="253036"/>
          </a:xfrm>
          <a:prstGeom prst="bentConnector2">
            <a:avLst/>
          </a:prstGeom>
          <a:ln w="41275">
            <a:solidFill>
              <a:schemeClr val="accent3">
                <a:lumMod val="40000"/>
                <a:lumOff val="60000"/>
              </a:schemeClr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onnettore 4 42">
            <a:extLst>
              <a:ext uri="{FF2B5EF4-FFF2-40B4-BE49-F238E27FC236}">
                <a16:creationId xmlns:a16="http://schemas.microsoft.com/office/drawing/2014/main" id="{9C40E814-F5DC-EC45-2746-7CF2C7752972}"/>
              </a:ext>
            </a:extLst>
          </p:cNvPr>
          <p:cNvCxnSpPr/>
          <p:nvPr/>
        </p:nvCxnSpPr>
        <p:spPr>
          <a:xfrm rot="16200000" flipH="1">
            <a:off x="1078163" y="3977977"/>
            <a:ext cx="782084" cy="215944"/>
          </a:xfrm>
          <a:prstGeom prst="bentConnector2">
            <a:avLst/>
          </a:prstGeom>
          <a:ln w="41275">
            <a:solidFill>
              <a:schemeClr val="accent3">
                <a:lumMod val="40000"/>
                <a:lumOff val="60000"/>
              </a:schemeClr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Connettore 4 43">
            <a:extLst>
              <a:ext uri="{FF2B5EF4-FFF2-40B4-BE49-F238E27FC236}">
                <a16:creationId xmlns:a16="http://schemas.microsoft.com/office/drawing/2014/main" id="{A4BDE8A8-2243-DDFF-0FE7-CE45C5A13896}"/>
              </a:ext>
            </a:extLst>
          </p:cNvPr>
          <p:cNvCxnSpPr/>
          <p:nvPr/>
        </p:nvCxnSpPr>
        <p:spPr>
          <a:xfrm rot="16200000" flipH="1">
            <a:off x="1834491" y="5362136"/>
            <a:ext cx="782084" cy="215944"/>
          </a:xfrm>
          <a:prstGeom prst="bentConnector2">
            <a:avLst/>
          </a:prstGeom>
          <a:ln w="41275">
            <a:solidFill>
              <a:schemeClr val="accent3">
                <a:lumMod val="40000"/>
                <a:lumOff val="60000"/>
              </a:schemeClr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Connettore 2 94">
            <a:extLst>
              <a:ext uri="{FF2B5EF4-FFF2-40B4-BE49-F238E27FC236}">
                <a16:creationId xmlns:a16="http://schemas.microsoft.com/office/drawing/2014/main" id="{B9E4A866-4898-6E84-062C-EB82EE88AE76}"/>
              </a:ext>
            </a:extLst>
          </p:cNvPr>
          <p:cNvCxnSpPr>
            <a:cxnSpLocks/>
          </p:cNvCxnSpPr>
          <p:nvPr/>
        </p:nvCxnSpPr>
        <p:spPr>
          <a:xfrm>
            <a:off x="11946287" y="2812484"/>
            <a:ext cx="0" cy="3508701"/>
          </a:xfrm>
          <a:prstGeom prst="straightConnector1">
            <a:avLst/>
          </a:prstGeom>
          <a:ln w="127000">
            <a:solidFill>
              <a:srgbClr val="FF0000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6" name="Rettangolo 95">
            <a:extLst>
              <a:ext uri="{FF2B5EF4-FFF2-40B4-BE49-F238E27FC236}">
                <a16:creationId xmlns:a16="http://schemas.microsoft.com/office/drawing/2014/main" id="{26373126-9EC0-BF4A-ED38-62E2E5122AF0}"/>
              </a:ext>
            </a:extLst>
          </p:cNvPr>
          <p:cNvSpPr/>
          <p:nvPr/>
        </p:nvSpPr>
        <p:spPr>
          <a:xfrm rot="5400000">
            <a:off x="11784303" y="4277637"/>
            <a:ext cx="338554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AI</a:t>
            </a:r>
          </a:p>
        </p:txBody>
      </p:sp>
    </p:spTree>
    <p:extLst>
      <p:ext uri="{BB962C8B-B14F-4D97-AF65-F5344CB8AC3E}">
        <p14:creationId xmlns:p14="http://schemas.microsoft.com/office/powerpoint/2010/main" val="1099627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25DA61-DD70-2058-4996-01208FBC9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DFB09667-C7A3-73B5-4AB5-118EB85D5B0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404" imgH="403" progId="TCLayout.ActiveDocument.1">
                  <p:embed/>
                </p:oleObj>
              </mc:Choice>
              <mc:Fallback>
                <p:oleObj name="Diapositiva think-cell" r:id="rId4" imgW="404" imgH="403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FB09667-C7A3-73B5-4AB5-118EB85D5B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>
            <a:extLst>
              <a:ext uri="{FF2B5EF4-FFF2-40B4-BE49-F238E27FC236}">
                <a16:creationId xmlns:a16="http://schemas.microsoft.com/office/drawing/2014/main" id="{6B336698-9843-8AA2-85F6-AE771DE64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it-IT"/>
              <a:t>Trend di settore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E3FE460-49C5-54BD-9C3E-3DB5C58A5B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/>
              <a:t>Continua il trend di crescita del mercato</a:t>
            </a:r>
          </a:p>
          <a:p>
            <a:endParaRPr lang="en-US"/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0CC95957-AD8B-20CC-7DDD-258D52A909F4}"/>
              </a:ext>
            </a:extLst>
          </p:cNvPr>
          <p:cNvGrpSpPr/>
          <p:nvPr/>
        </p:nvGrpSpPr>
        <p:grpSpPr>
          <a:xfrm>
            <a:off x="335670" y="2353586"/>
            <a:ext cx="5402800" cy="3543660"/>
            <a:chOff x="669926" y="4640894"/>
            <a:chExt cx="9786604" cy="6744178"/>
          </a:xfrm>
        </p:grpSpPr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A54770F0-7DD9-491B-369A-AC9CCC53332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9926" y="4640894"/>
              <a:ext cx="9749982" cy="6744178"/>
            </a:xfrm>
            <a:prstGeom prst="rect">
              <a:avLst/>
            </a:prstGeom>
          </p:spPr>
        </p:pic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5A8AF52B-2409-EA51-5EC3-A2978F090858}"/>
                </a:ext>
              </a:extLst>
            </p:cNvPr>
            <p:cNvSpPr txBox="1"/>
            <p:nvPr/>
          </p:nvSpPr>
          <p:spPr>
            <a:xfrm>
              <a:off x="3764202" y="7782152"/>
              <a:ext cx="1527100" cy="5541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200" b="1">
                  <a:latin typeface="Arial" panose="020B0604020202020204" pitchFamily="34" charset="0"/>
                  <a:cs typeface="Arial" panose="020B0604020202020204" pitchFamily="34" charset="0"/>
                </a:rPr>
                <a:t>$19,38B</a:t>
              </a:r>
            </a:p>
          </p:txBody>
        </p:sp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A11A7FBC-32A7-E325-1A54-C1677ADB7247}"/>
                </a:ext>
              </a:extLst>
            </p:cNvPr>
            <p:cNvSpPr txBox="1"/>
            <p:nvPr/>
          </p:nvSpPr>
          <p:spPr>
            <a:xfrm>
              <a:off x="9114194" y="5051595"/>
              <a:ext cx="1342336" cy="461760"/>
            </a:xfrm>
            <a:prstGeom prst="rect">
              <a:avLst/>
            </a:prstGeom>
            <a:noFill/>
          </p:spPr>
          <p:txBody>
            <a:bodyPr wrap="none" lIns="45708" tIns="22854" rIns="45708" bIns="22854" rtlCol="0" anchor="t">
              <a:spAutoFit/>
            </a:bodyPr>
            <a:lstStyle/>
            <a:p>
              <a:r>
                <a:rPr lang="it-IT" sz="1200" b="1">
                  <a:latin typeface="Arial"/>
                  <a:cs typeface="Arial"/>
                </a:rPr>
                <a:t>$43.29B</a:t>
              </a:r>
              <a:endParaRPr lang="it-IT" sz="12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Ovale 14">
            <a:extLst>
              <a:ext uri="{FF2B5EF4-FFF2-40B4-BE49-F238E27FC236}">
                <a16:creationId xmlns:a16="http://schemas.microsoft.com/office/drawing/2014/main" id="{1047128E-BC48-289F-3882-B46FBB89C3D9}"/>
              </a:ext>
            </a:extLst>
          </p:cNvPr>
          <p:cNvSpPr/>
          <p:nvPr/>
        </p:nvSpPr>
        <p:spPr>
          <a:xfrm>
            <a:off x="1990510" y="1373283"/>
            <a:ext cx="1986572" cy="1986572"/>
          </a:xfrm>
          <a:prstGeom prst="ellipse">
            <a:avLst/>
          </a:prstGeom>
          <a:solidFill>
            <a:srgbClr val="F8B03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endParaRPr lang="it-IT" sz="15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69B73822-F932-726E-C93B-956BF6A5A0A2}"/>
              </a:ext>
            </a:extLst>
          </p:cNvPr>
          <p:cNvGrpSpPr/>
          <p:nvPr/>
        </p:nvGrpSpPr>
        <p:grpSpPr>
          <a:xfrm>
            <a:off x="2164249" y="1784099"/>
            <a:ext cx="1708373" cy="1104147"/>
            <a:chOff x="3808816" y="3218907"/>
            <a:chExt cx="3417635" cy="2208869"/>
          </a:xfrm>
        </p:grpSpPr>
        <p:sp>
          <p:nvSpPr>
            <p:cNvPr id="17" name="Segnaposto testo 2">
              <a:extLst>
                <a:ext uri="{FF2B5EF4-FFF2-40B4-BE49-F238E27FC236}">
                  <a16:creationId xmlns:a16="http://schemas.microsoft.com/office/drawing/2014/main" id="{72231613-7220-B719-1DBE-A096828120DA}"/>
                </a:ext>
              </a:extLst>
            </p:cNvPr>
            <p:cNvSpPr txBox="1">
              <a:spLocks/>
            </p:cNvSpPr>
            <p:nvPr/>
          </p:nvSpPr>
          <p:spPr>
            <a:xfrm>
              <a:off x="3808816" y="3747336"/>
              <a:ext cx="2919854" cy="1680440"/>
            </a:xfrm>
          </p:spPr>
          <p:txBody>
            <a:bodyPr lIns="45708" tIns="22854" rIns="45708" bIns="22854" anchor="t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4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4998" b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12.2</a:t>
              </a:r>
              <a:endParaRPr lang="it-IT" sz="4998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8" name="Segnaposto testo 2">
              <a:extLst>
                <a:ext uri="{FF2B5EF4-FFF2-40B4-BE49-F238E27FC236}">
                  <a16:creationId xmlns:a16="http://schemas.microsoft.com/office/drawing/2014/main" id="{3FC09F56-D5D1-DA8A-8600-757AADDF5981}"/>
                </a:ext>
              </a:extLst>
            </p:cNvPr>
            <p:cNvSpPr txBox="1">
              <a:spLocks/>
            </p:cNvSpPr>
            <p:nvPr/>
          </p:nvSpPr>
          <p:spPr>
            <a:xfrm>
              <a:off x="6399427" y="4468655"/>
              <a:ext cx="711847" cy="822447"/>
            </a:xfrm>
          </p:spPr>
          <p:txBody>
            <a:bodyPr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4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2000" b="1">
                  <a:solidFill>
                    <a:schemeClr val="bg1"/>
                  </a:solidFill>
                </a:rPr>
                <a:t>%</a:t>
              </a:r>
              <a:endParaRPr lang="it-IT" sz="2000">
                <a:solidFill>
                  <a:schemeClr val="bg1"/>
                </a:solidFill>
              </a:endParaRPr>
            </a:p>
          </p:txBody>
        </p:sp>
        <p:sp>
          <p:nvSpPr>
            <p:cNvPr id="19" name="Segnaposto testo 2">
              <a:extLst>
                <a:ext uri="{FF2B5EF4-FFF2-40B4-BE49-F238E27FC236}">
                  <a16:creationId xmlns:a16="http://schemas.microsoft.com/office/drawing/2014/main" id="{E8529618-DA44-3517-1BB9-D5FD73BF8E6D}"/>
                </a:ext>
              </a:extLst>
            </p:cNvPr>
            <p:cNvSpPr txBox="1">
              <a:spLocks/>
            </p:cNvSpPr>
            <p:nvPr/>
          </p:nvSpPr>
          <p:spPr>
            <a:xfrm>
              <a:off x="4306597" y="3218907"/>
              <a:ext cx="2919854" cy="820256"/>
            </a:xfrm>
          </p:spPr>
          <p:txBody>
            <a:bodyPr anchor="t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4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2500" b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CAGR:</a:t>
              </a:r>
              <a:endParaRPr lang="it-IT" sz="25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DE77B01C-5C32-EBBE-5ED2-B3B2F4146F86}"/>
              </a:ext>
            </a:extLst>
          </p:cNvPr>
          <p:cNvSpPr txBox="1"/>
          <p:nvPr/>
        </p:nvSpPr>
        <p:spPr>
          <a:xfrm>
            <a:off x="817332" y="6126470"/>
            <a:ext cx="406393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Ref. 2021 - Grand </a:t>
            </a:r>
            <a:r>
              <a:rPr lang="it-IT" sz="90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View</a:t>
            </a:r>
            <a:r>
              <a:rPr lang="it-IT" sz="9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it-IT" sz="90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Research</a:t>
            </a:r>
            <a:r>
              <a:rPr lang="it-IT" sz="9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– Human Resource Management Market</a:t>
            </a:r>
          </a:p>
        </p:txBody>
      </p:sp>
      <p:sp>
        <p:nvSpPr>
          <p:cNvPr id="25" name="Rettangolo con angoli arrotondati 24">
            <a:extLst>
              <a:ext uri="{FF2B5EF4-FFF2-40B4-BE49-F238E27FC236}">
                <a16:creationId xmlns:a16="http://schemas.microsoft.com/office/drawing/2014/main" id="{8B577698-5A12-519A-649F-22C97F7154C3}"/>
              </a:ext>
            </a:extLst>
          </p:cNvPr>
          <p:cNvSpPr/>
          <p:nvPr/>
        </p:nvSpPr>
        <p:spPr>
          <a:xfrm>
            <a:off x="7589660" y="677716"/>
            <a:ext cx="3300535" cy="438151"/>
          </a:xfrm>
          <a:prstGeom prst="roundRect">
            <a:avLst>
              <a:gd name="adj" fmla="val 9459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228508"/>
            <a:r>
              <a:rPr lang="it-IT" b="1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FATTORI DETERMINANTI</a:t>
            </a:r>
          </a:p>
        </p:txBody>
      </p:sp>
      <p:pic>
        <p:nvPicPr>
          <p:cNvPr id="33" name="Elemento grafico 32" descr="Pubblico di riferimento con riempimento a tinta unita">
            <a:extLst>
              <a:ext uri="{FF2B5EF4-FFF2-40B4-BE49-F238E27FC236}">
                <a16:creationId xmlns:a16="http://schemas.microsoft.com/office/drawing/2014/main" id="{DD35CA8E-60F8-ADE6-1523-1C1E3EAE941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41147" y="1992801"/>
            <a:ext cx="670624" cy="670624"/>
          </a:xfrm>
          <a:prstGeom prst="rect">
            <a:avLst/>
          </a:prstGeom>
        </p:spPr>
      </p:pic>
      <p:pic>
        <p:nvPicPr>
          <p:cNvPr id="34" name="Elemento grafico 33" descr="Social network con riempimento a tinta unita">
            <a:extLst>
              <a:ext uri="{FF2B5EF4-FFF2-40B4-BE49-F238E27FC236}">
                <a16:creationId xmlns:a16="http://schemas.microsoft.com/office/drawing/2014/main" id="{CCD3D527-3E16-7176-7DCF-312CF14246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858548" y="2703322"/>
            <a:ext cx="688778" cy="688778"/>
          </a:xfrm>
          <a:prstGeom prst="rect">
            <a:avLst/>
          </a:prstGeom>
        </p:spPr>
      </p:pic>
      <p:pic>
        <p:nvPicPr>
          <p:cNvPr id="36" name="Elemento grafico 35" descr="Ricerca con riempimento a tinta unita">
            <a:extLst>
              <a:ext uri="{FF2B5EF4-FFF2-40B4-BE49-F238E27FC236}">
                <a16:creationId xmlns:a16="http://schemas.microsoft.com/office/drawing/2014/main" id="{C0882079-7784-FAEB-5A45-E111A318079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919829" y="3450603"/>
            <a:ext cx="637401" cy="637401"/>
          </a:xfrm>
          <a:prstGeom prst="rect">
            <a:avLst/>
          </a:prstGeom>
        </p:spPr>
      </p:pic>
      <p:pic>
        <p:nvPicPr>
          <p:cNvPr id="40" name="Elemento grafico 39" descr="Sincronizzazione cloud con riempimento a tinta unita">
            <a:extLst>
              <a:ext uri="{FF2B5EF4-FFF2-40B4-BE49-F238E27FC236}">
                <a16:creationId xmlns:a16="http://schemas.microsoft.com/office/drawing/2014/main" id="{9B4CB334-794C-6962-B143-344EAEC7380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838224" y="4898069"/>
            <a:ext cx="673547" cy="673547"/>
          </a:xfrm>
          <a:prstGeom prst="rect">
            <a:avLst/>
          </a:prstGeom>
        </p:spPr>
      </p:pic>
      <p:pic>
        <p:nvPicPr>
          <p:cNvPr id="42" name="Elemento grafico 41" descr="Lavora da casa con riempimento a tinta unita">
            <a:extLst>
              <a:ext uri="{FF2B5EF4-FFF2-40B4-BE49-F238E27FC236}">
                <a16:creationId xmlns:a16="http://schemas.microsoft.com/office/drawing/2014/main" id="{7E258F5A-0CC1-A349-AEA8-0E521A12269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884236" y="5564451"/>
            <a:ext cx="637401" cy="637401"/>
          </a:xfrm>
          <a:prstGeom prst="rect">
            <a:avLst/>
          </a:prstGeom>
        </p:spPr>
      </p:pic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F2785EFA-F303-56CF-BB7E-71A239218CE5}"/>
              </a:ext>
            </a:extLst>
          </p:cNvPr>
          <p:cNvSpPr/>
          <p:nvPr/>
        </p:nvSpPr>
        <p:spPr>
          <a:xfrm>
            <a:off x="6738589" y="2026805"/>
            <a:ext cx="5116907" cy="57237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fontAlgn="ctr">
              <a:spcAft>
                <a:spcPts val="600"/>
              </a:spcAft>
            </a:pPr>
            <a:r>
              <a:rPr lang="it-IT" sz="1600">
                <a:solidFill>
                  <a:schemeClr val="tx1"/>
                </a:solidFill>
                <a:latin typeface="Roboto" panose="02000000000000000000" pitchFamily="2" charset="0"/>
              </a:rPr>
              <a:t>Maggior </a:t>
            </a:r>
            <a:r>
              <a:rPr lang="it-IT" sz="1600" b="1">
                <a:solidFill>
                  <a:schemeClr val="accent3"/>
                </a:solidFill>
                <a:latin typeface="Roboto" panose="02000000000000000000" pitchFamily="2" charset="0"/>
              </a:rPr>
              <a:t>ATTENZIONE ALLE RISORSE UMANE  </a:t>
            </a:r>
            <a:r>
              <a:rPr lang="it-IT" sz="1600">
                <a:solidFill>
                  <a:schemeClr val="tx1"/>
                </a:solidFill>
                <a:latin typeface="Roboto" panose="02000000000000000000" pitchFamily="2" charset="0"/>
              </a:rPr>
              <a:t>(dal reclutamento alla </a:t>
            </a:r>
            <a:r>
              <a:rPr lang="it-IT" sz="1600" err="1">
                <a:solidFill>
                  <a:schemeClr val="tx1"/>
                </a:solidFill>
                <a:latin typeface="Roboto" panose="02000000000000000000" pitchFamily="2" charset="0"/>
              </a:rPr>
              <a:t>retention</a:t>
            </a:r>
            <a:r>
              <a:rPr lang="it-IT" sz="1600">
                <a:solidFill>
                  <a:schemeClr val="tx1"/>
                </a:solidFill>
                <a:latin typeface="Roboto" panose="02000000000000000000" pitchFamily="2" charset="0"/>
              </a:rPr>
              <a:t>)</a:t>
            </a:r>
            <a:endParaRPr lang="it-IT" sz="16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612F42B3-0FF2-572D-7D32-08231B789452}"/>
              </a:ext>
            </a:extLst>
          </p:cNvPr>
          <p:cNvSpPr/>
          <p:nvPr/>
        </p:nvSpPr>
        <p:spPr>
          <a:xfrm>
            <a:off x="6738589" y="2744621"/>
            <a:ext cx="5116907" cy="57237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Ricerca di </a:t>
            </a:r>
            <a:r>
              <a:rPr kumimoji="0" lang="it-IT" sz="16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EFFICIENZA NELLA GESTIONE </a:t>
            </a:r>
            <a:r>
              <a: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delle risorse con modalità di lavoro sempre più complesse</a:t>
            </a:r>
            <a:endParaRPr kumimoji="0" lang="it-IT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416E9718-BFB1-5BBB-7637-BE08BE709F9D}"/>
              </a:ext>
            </a:extLst>
          </p:cNvPr>
          <p:cNvSpPr/>
          <p:nvPr/>
        </p:nvSpPr>
        <p:spPr>
          <a:xfrm>
            <a:off x="6738589" y="3462437"/>
            <a:ext cx="5116907" cy="572372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fontAlgn="ctr">
              <a:spcAft>
                <a:spcPts val="600"/>
              </a:spcAft>
            </a:pPr>
            <a:r>
              <a:rPr lang="it-IT" sz="1600">
                <a:solidFill>
                  <a:schemeClr val="tx1"/>
                </a:solidFill>
                <a:latin typeface="Roboto" panose="02000000000000000000" pitchFamily="2" charset="0"/>
              </a:rPr>
              <a:t>Maggior possibilità di utilizzo e analisi dei dati HR </a:t>
            </a:r>
            <a:r>
              <a:rPr lang="it-IT" sz="1600" b="1">
                <a:solidFill>
                  <a:schemeClr val="accent1"/>
                </a:solidFill>
                <a:latin typeface="Roboto" panose="02000000000000000000" pitchFamily="2" charset="0"/>
              </a:rPr>
              <a:t>(DATA DRIVEN</a:t>
            </a:r>
            <a:r>
              <a:rPr lang="it-IT" sz="1600">
                <a:solidFill>
                  <a:schemeClr val="accent1"/>
                </a:solidFill>
                <a:latin typeface="Roboto" panose="02000000000000000000" pitchFamily="2" charset="0"/>
              </a:rPr>
              <a:t>)</a:t>
            </a:r>
            <a:endParaRPr lang="it-IT" sz="160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Rettangolo con angoli arrotondati 13">
            <a:extLst>
              <a:ext uri="{FF2B5EF4-FFF2-40B4-BE49-F238E27FC236}">
                <a16:creationId xmlns:a16="http://schemas.microsoft.com/office/drawing/2014/main" id="{F7B13F39-EA98-FC7D-6A4A-A489489550B6}"/>
              </a:ext>
            </a:extLst>
          </p:cNvPr>
          <p:cNvSpPr/>
          <p:nvPr/>
        </p:nvSpPr>
        <p:spPr>
          <a:xfrm>
            <a:off x="6738589" y="4180253"/>
            <a:ext cx="5116907" cy="572372"/>
          </a:xfrm>
          <a:prstGeom prst="roundRect">
            <a:avLst/>
          </a:prstGeom>
          <a:ln>
            <a:solidFill>
              <a:srgbClr val="BD0E74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Aft>
                <a:spcPts val="600"/>
              </a:spcAft>
              <a:buNone/>
            </a:pPr>
            <a:r>
              <a:rPr lang="it-IT" sz="1600">
                <a:solidFill>
                  <a:schemeClr val="tx1"/>
                </a:solidFill>
                <a:latin typeface="Calibri" panose="020F0502020204030204" pitchFamily="34" charset="0"/>
              </a:rPr>
              <a:t> </a:t>
            </a:r>
            <a:r>
              <a:rPr lang="it-IT" sz="1600">
                <a:solidFill>
                  <a:schemeClr val="tx1"/>
                </a:solidFill>
                <a:latin typeface="Roboto" panose="02000000000000000000" pitchFamily="2" charset="0"/>
              </a:rPr>
              <a:t>Ricerca di strumenti di comunicazione e </a:t>
            </a:r>
            <a:r>
              <a:rPr lang="it-IT" sz="1600" b="1">
                <a:solidFill>
                  <a:srgbClr val="BD0E74"/>
                </a:solidFill>
                <a:latin typeface="Roboto" panose="02000000000000000000" pitchFamily="2" charset="0"/>
              </a:rPr>
              <a:t>INTERAZIONE CON I COLLABORATORI </a:t>
            </a:r>
            <a:r>
              <a:rPr lang="it-IT" sz="1600">
                <a:solidFill>
                  <a:schemeClr val="tx1"/>
                </a:solidFill>
                <a:latin typeface="Roboto" panose="02000000000000000000" pitchFamily="2" charset="0"/>
              </a:rPr>
              <a:t>(end user)</a:t>
            </a:r>
            <a:endParaRPr lang="it-IT" sz="16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Rettangolo con angoli arrotondati 20">
            <a:extLst>
              <a:ext uri="{FF2B5EF4-FFF2-40B4-BE49-F238E27FC236}">
                <a16:creationId xmlns:a16="http://schemas.microsoft.com/office/drawing/2014/main" id="{3A6AE6AA-E4BA-17C1-8483-98B31EC02E49}"/>
              </a:ext>
            </a:extLst>
          </p:cNvPr>
          <p:cNvSpPr/>
          <p:nvPr/>
        </p:nvSpPr>
        <p:spPr>
          <a:xfrm>
            <a:off x="6738589" y="4898069"/>
            <a:ext cx="5116907" cy="572372"/>
          </a:xfrm>
          <a:prstGeom prst="roundRect">
            <a:avLst/>
          </a:prstGeom>
          <a:ln>
            <a:solidFill>
              <a:srgbClr val="E72D7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fontAlgn="ctr">
              <a:spcAft>
                <a:spcPts val="600"/>
              </a:spcAft>
            </a:pPr>
            <a:r>
              <a:rPr lang="it-IT" sz="1600">
                <a:solidFill>
                  <a:schemeClr val="tx1"/>
                </a:solidFill>
                <a:latin typeface="Roboto" panose="02000000000000000000" pitchFamily="2" charset="0"/>
              </a:rPr>
              <a:t>Accoglie le caratteristiche dei modelli di </a:t>
            </a:r>
            <a:r>
              <a:rPr lang="it-IT" sz="1600" b="1">
                <a:solidFill>
                  <a:srgbClr val="E72D71"/>
                </a:solidFill>
                <a:latin typeface="Roboto" panose="02000000000000000000" pitchFamily="2" charset="0"/>
              </a:rPr>
              <a:t>BUSINESS CLOUD</a:t>
            </a:r>
            <a:endParaRPr lang="it-IT" sz="1600">
              <a:solidFill>
                <a:srgbClr val="E72D71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Rettangolo con angoli arrotondati 21">
            <a:extLst>
              <a:ext uri="{FF2B5EF4-FFF2-40B4-BE49-F238E27FC236}">
                <a16:creationId xmlns:a16="http://schemas.microsoft.com/office/drawing/2014/main" id="{20920070-AB25-744B-D6A9-AFFBFB66B373}"/>
              </a:ext>
            </a:extLst>
          </p:cNvPr>
          <p:cNvSpPr/>
          <p:nvPr/>
        </p:nvSpPr>
        <p:spPr>
          <a:xfrm>
            <a:off x="6738589" y="5615883"/>
            <a:ext cx="5116907" cy="572372"/>
          </a:xfrm>
          <a:prstGeom prst="round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fontAlgn="ctr">
              <a:spcAft>
                <a:spcPts val="600"/>
              </a:spcAft>
            </a:pPr>
            <a:r>
              <a:rPr lang="it-IT" sz="1600" b="1">
                <a:solidFill>
                  <a:srgbClr val="F15746"/>
                </a:solidFill>
                <a:latin typeface="Roboto" panose="02000000000000000000" pitchFamily="2" charset="0"/>
              </a:rPr>
              <a:t>REMOTE/SMART WORKING</a:t>
            </a:r>
            <a:endParaRPr lang="it-IT" sz="1600">
              <a:solidFill>
                <a:srgbClr val="F15746"/>
              </a:solidFill>
              <a:latin typeface="Calibri" panose="020F0502020204030204" pitchFamily="34" charset="0"/>
            </a:endParaRPr>
          </a:p>
        </p:txBody>
      </p:sp>
      <p:sp>
        <p:nvSpPr>
          <p:cNvPr id="23" name="Rettangolo con angoli arrotondati 22">
            <a:extLst>
              <a:ext uri="{FF2B5EF4-FFF2-40B4-BE49-F238E27FC236}">
                <a16:creationId xmlns:a16="http://schemas.microsoft.com/office/drawing/2014/main" id="{1277AD5D-CA40-0578-D219-B092D64CBEBE}"/>
              </a:ext>
            </a:extLst>
          </p:cNvPr>
          <p:cNvSpPr/>
          <p:nvPr/>
        </p:nvSpPr>
        <p:spPr>
          <a:xfrm>
            <a:off x="6738589" y="1308989"/>
            <a:ext cx="5116907" cy="572372"/>
          </a:xfrm>
          <a:prstGeom prst="roundRect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fontAlgn="ctr">
              <a:spcAft>
                <a:spcPts val="600"/>
              </a:spcAft>
            </a:pPr>
            <a:r>
              <a:rPr lang="it-IT" sz="1600">
                <a:solidFill>
                  <a:schemeClr val="tx1"/>
                </a:solidFill>
                <a:latin typeface="Roboto" panose="02000000000000000000" pitchFamily="2" charset="0"/>
              </a:rPr>
              <a:t>Spinta alla digitalizzazione delle </a:t>
            </a:r>
            <a:r>
              <a:rPr lang="it-IT" sz="1600">
                <a:solidFill>
                  <a:schemeClr val="accent4"/>
                </a:solidFill>
                <a:latin typeface="Roboto" panose="02000000000000000000" pitchFamily="2" charset="0"/>
              </a:rPr>
              <a:t>“</a:t>
            </a:r>
            <a:r>
              <a:rPr lang="it-IT" sz="1600" b="1">
                <a:solidFill>
                  <a:schemeClr val="accent4"/>
                </a:solidFill>
                <a:latin typeface="Roboto" panose="02000000000000000000" pitchFamily="2" charset="0"/>
              </a:rPr>
              <a:t>HR OPERATION</a:t>
            </a:r>
            <a:r>
              <a:rPr lang="it-IT" sz="1600">
                <a:solidFill>
                  <a:schemeClr val="accent4"/>
                </a:solidFill>
                <a:latin typeface="Roboto" panose="02000000000000000000" pitchFamily="2" charset="0"/>
              </a:rPr>
              <a:t>”</a:t>
            </a:r>
            <a:endParaRPr lang="it-IT" sz="1600">
              <a:solidFill>
                <a:schemeClr val="accent4"/>
              </a:solidFill>
              <a:latin typeface="Calibri" panose="020F0502020204030204" pitchFamily="34" charset="0"/>
            </a:endParaRPr>
          </a:p>
        </p:txBody>
      </p:sp>
      <p:pic>
        <p:nvPicPr>
          <p:cNvPr id="26" name="Elemento grafico 25" descr="Ingranaggi con riempimento a tinta unita">
            <a:extLst>
              <a:ext uri="{FF2B5EF4-FFF2-40B4-BE49-F238E27FC236}">
                <a16:creationId xmlns:a16="http://schemas.microsoft.com/office/drawing/2014/main" id="{54170171-2A1F-F151-60C9-CC7D3B588A5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951844" y="1343396"/>
            <a:ext cx="573370" cy="573370"/>
          </a:xfrm>
          <a:prstGeom prst="rect">
            <a:avLst/>
          </a:prstGeom>
        </p:spPr>
      </p:pic>
      <p:pic>
        <p:nvPicPr>
          <p:cNvPr id="27" name="Elemento grafico 26" descr="Carica con riempimento a tinta unita">
            <a:extLst>
              <a:ext uri="{FF2B5EF4-FFF2-40B4-BE49-F238E27FC236}">
                <a16:creationId xmlns:a16="http://schemas.microsoft.com/office/drawing/2014/main" id="{E578B0B2-FCF2-53DE-2A51-9CC68DA7CC3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914249" y="4178656"/>
            <a:ext cx="628343" cy="62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589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028AD672-17F7-72FB-CD54-E9238D13DBC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8532285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404" imgH="403" progId="TCLayout.ActiveDocument.1">
                  <p:embed/>
                </p:oleObj>
              </mc:Choice>
              <mc:Fallback>
                <p:oleObj name="Diapositiva think-cell" r:id="rId4" imgW="404" imgH="403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28AD672-17F7-72FB-CD54-E9238D13DB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Gruppo 20">
            <a:extLst>
              <a:ext uri="{FF2B5EF4-FFF2-40B4-BE49-F238E27FC236}">
                <a16:creationId xmlns:a16="http://schemas.microsoft.com/office/drawing/2014/main" id="{6CDC9312-8D3C-4772-9081-8272CE8ED9B6}"/>
              </a:ext>
            </a:extLst>
          </p:cNvPr>
          <p:cNvGrpSpPr/>
          <p:nvPr/>
        </p:nvGrpSpPr>
        <p:grpSpPr>
          <a:xfrm>
            <a:off x="433474" y="1812481"/>
            <a:ext cx="6837202" cy="885446"/>
            <a:chOff x="5797474" y="3623699"/>
            <a:chExt cx="13679745" cy="1771582"/>
          </a:xfrm>
        </p:grpSpPr>
        <p:sp>
          <p:nvSpPr>
            <p:cNvPr id="22" name="Rettangolo con angoli arrotondati 21">
              <a:extLst>
                <a:ext uri="{FF2B5EF4-FFF2-40B4-BE49-F238E27FC236}">
                  <a16:creationId xmlns:a16="http://schemas.microsoft.com/office/drawing/2014/main" id="{10A4B656-E115-4986-8B8D-E1F667C6294C}"/>
                </a:ext>
              </a:extLst>
            </p:cNvPr>
            <p:cNvSpPr/>
            <p:nvPr/>
          </p:nvSpPr>
          <p:spPr>
            <a:xfrm>
              <a:off x="5797474" y="3623699"/>
              <a:ext cx="6603648" cy="1770132"/>
            </a:xfrm>
            <a:prstGeom prst="roundRect">
              <a:avLst>
                <a:gd name="adj" fmla="val 8258"/>
              </a:avLst>
            </a:prstGeom>
            <a:solidFill>
              <a:srgbClr val="BD0E74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228508"/>
              <a:r>
                <a:rPr lang="it-IT" b="1">
                  <a:solidFill>
                    <a:schemeClr val="bg1"/>
                  </a:solidFill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Espansione </a:t>
              </a:r>
            </a:p>
            <a:p>
              <a:pPr algn="ctr" defTabSz="228508"/>
              <a:r>
                <a:rPr lang="it-IT" b="1">
                  <a:solidFill>
                    <a:schemeClr val="bg1"/>
                  </a:solidFill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del perimetro funzionale</a:t>
              </a:r>
            </a:p>
          </p:txBody>
        </p:sp>
        <p:sp>
          <p:nvSpPr>
            <p:cNvPr id="23" name="Rettangolo con angoli arrotondati 22">
              <a:extLst>
                <a:ext uri="{FF2B5EF4-FFF2-40B4-BE49-F238E27FC236}">
                  <a16:creationId xmlns:a16="http://schemas.microsoft.com/office/drawing/2014/main" id="{631DAC81-7E3E-4F10-B228-D75F06329017}"/>
                </a:ext>
              </a:extLst>
            </p:cNvPr>
            <p:cNvSpPr/>
            <p:nvPr/>
          </p:nvSpPr>
          <p:spPr>
            <a:xfrm>
              <a:off x="12873571" y="3625149"/>
              <a:ext cx="6603648" cy="1770132"/>
            </a:xfrm>
            <a:prstGeom prst="roundRect">
              <a:avLst>
                <a:gd name="adj" fmla="val 9459"/>
              </a:avLst>
            </a:prstGeom>
            <a:solidFill>
              <a:srgbClr val="E72D71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228508"/>
              <a:r>
                <a:rPr lang="it-IT" b="1">
                  <a:solidFill>
                    <a:schemeClr val="bg1"/>
                  </a:solidFill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Allargamento del target </a:t>
              </a:r>
            </a:p>
            <a:p>
              <a:pPr algn="ctr" defTabSz="228508"/>
              <a:r>
                <a:rPr lang="it-IT" b="1">
                  <a:solidFill>
                    <a:schemeClr val="bg1"/>
                  </a:solidFill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allo small market</a:t>
              </a:r>
            </a:p>
          </p:txBody>
        </p:sp>
      </p:grpSp>
      <p:sp>
        <p:nvSpPr>
          <p:cNvPr id="41" name="Titolo 3">
            <a:extLst>
              <a:ext uri="{FF2B5EF4-FFF2-40B4-BE49-F238E27FC236}">
                <a16:creationId xmlns:a16="http://schemas.microsoft.com/office/drawing/2014/main" id="{D38D975C-42B6-431D-B3EB-8EC028BAD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it-IT"/>
              <a:t>Trend di settore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493EB3CE-03C2-1F3C-5E5B-FBBDA80442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>
                <a:latin typeface="Arial"/>
                <a:cs typeface="Arial"/>
              </a:rPr>
              <a:t>Nell’ambito PMI e il ruolo del Consulente del Lavoro</a:t>
            </a:r>
            <a:endParaRPr lang="it-IT"/>
          </a:p>
          <a:p>
            <a:endParaRPr lang="en-US"/>
          </a:p>
        </p:txBody>
      </p:sp>
      <p:grpSp>
        <p:nvGrpSpPr>
          <p:cNvPr id="25" name="Gruppo 24">
            <a:extLst>
              <a:ext uri="{FF2B5EF4-FFF2-40B4-BE49-F238E27FC236}">
                <a16:creationId xmlns:a16="http://schemas.microsoft.com/office/drawing/2014/main" id="{59B6C9D4-8423-4DED-BE0D-FCA872C3BC0F}"/>
              </a:ext>
            </a:extLst>
          </p:cNvPr>
          <p:cNvGrpSpPr/>
          <p:nvPr/>
        </p:nvGrpSpPr>
        <p:grpSpPr>
          <a:xfrm>
            <a:off x="996975" y="3048984"/>
            <a:ext cx="5691886" cy="3071282"/>
            <a:chOff x="6499478" y="5605864"/>
            <a:chExt cx="11388218" cy="6144964"/>
          </a:xfrm>
        </p:grpSpPr>
        <p:pic>
          <p:nvPicPr>
            <p:cNvPr id="26" name="Immagine 25">
              <a:extLst>
                <a:ext uri="{FF2B5EF4-FFF2-40B4-BE49-F238E27FC236}">
                  <a16:creationId xmlns:a16="http://schemas.microsoft.com/office/drawing/2014/main" id="{D0D3BD2E-E426-4F26-9C1C-1FBAEE193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99478" y="5605864"/>
              <a:ext cx="11388218" cy="5515792"/>
            </a:xfrm>
            <a:prstGeom prst="rect">
              <a:avLst/>
            </a:prstGeom>
          </p:spPr>
        </p:pic>
        <p:sp>
          <p:nvSpPr>
            <p:cNvPr id="27" name="Ovale 26">
              <a:extLst>
                <a:ext uri="{FF2B5EF4-FFF2-40B4-BE49-F238E27FC236}">
                  <a16:creationId xmlns:a16="http://schemas.microsoft.com/office/drawing/2014/main" id="{9B0A3003-7E7F-420F-8971-E3BCF4936337}"/>
                </a:ext>
              </a:extLst>
            </p:cNvPr>
            <p:cNvSpPr/>
            <p:nvPr/>
          </p:nvSpPr>
          <p:spPr>
            <a:xfrm>
              <a:off x="11124305" y="6777880"/>
              <a:ext cx="2138564" cy="2138564"/>
            </a:xfrm>
            <a:prstGeom prst="ellipse">
              <a:avLst/>
            </a:prstGeom>
            <a:solidFill>
              <a:schemeClr val="bg1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228508"/>
              <a:r>
                <a:rPr lang="it-IT" sz="3197" b="1">
                  <a:solidFill>
                    <a:prstClr val="black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HR</a:t>
              </a:r>
            </a:p>
          </p:txBody>
        </p:sp>
        <p:sp>
          <p:nvSpPr>
            <p:cNvPr id="39" name="Rettangolo con angoli arrotondati 30">
              <a:extLst>
                <a:ext uri="{FF2B5EF4-FFF2-40B4-BE49-F238E27FC236}">
                  <a16:creationId xmlns:a16="http://schemas.microsoft.com/office/drawing/2014/main" id="{B0EB39A8-87DB-4DED-A05D-FA7E0F7F02E3}"/>
                </a:ext>
              </a:extLst>
            </p:cNvPr>
            <p:cNvSpPr/>
            <p:nvPr/>
          </p:nvSpPr>
          <p:spPr>
            <a:xfrm>
              <a:off x="6499479" y="10375485"/>
              <a:ext cx="11388217" cy="1375343"/>
            </a:xfrm>
            <a:prstGeom prst="roundRect">
              <a:avLst>
                <a:gd name="adj" fmla="val 50000"/>
              </a:avLst>
            </a:prstGeom>
            <a:solidFill>
              <a:srgbClr val="F8B133"/>
            </a:solidFill>
            <a:ln w="50800" cap="flat">
              <a:solidFill>
                <a:srgbClr val="F9B232"/>
              </a:solidFill>
              <a:miter lim="400000"/>
            </a:ln>
            <a:effectLst/>
          </p:spPr>
          <p:txBody>
            <a:bodyPr wrap="square" lIns="431832" tIns="45701" rIns="431832" bIns="45701" numCol="1" anchor="ctr">
              <a:noAutofit/>
            </a:bodyPr>
            <a:lstStyle/>
            <a:p>
              <a:pPr algn="ctr" defTabSz="913851" hangingPunct="0">
                <a:defRPr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lang="it-IT" sz="2300" b="1" kern="0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Polarizzazione delle soluzioni</a:t>
              </a:r>
            </a:p>
          </p:txBody>
        </p:sp>
      </p:grpSp>
      <p:pic>
        <p:nvPicPr>
          <p:cNvPr id="17" name="Immagine 16">
            <a:extLst>
              <a:ext uri="{FF2B5EF4-FFF2-40B4-BE49-F238E27FC236}">
                <a16:creationId xmlns:a16="http://schemas.microsoft.com/office/drawing/2014/main" id="{7FF2934D-5E68-5DCF-1881-E1EB9E43540C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031792" y="3340442"/>
            <a:ext cx="2022838" cy="1892052"/>
          </a:xfrm>
          <a:prstGeom prst="rect">
            <a:avLst/>
          </a:prstGeom>
        </p:spPr>
      </p:pic>
      <p:sp>
        <p:nvSpPr>
          <p:cNvPr id="29" name="Rettangolo con angoli arrotondati 28">
            <a:extLst>
              <a:ext uri="{FF2B5EF4-FFF2-40B4-BE49-F238E27FC236}">
                <a16:creationId xmlns:a16="http://schemas.microsoft.com/office/drawing/2014/main" id="{9AE01417-5FC2-FE70-2CE9-06D6E02B5024}"/>
              </a:ext>
            </a:extLst>
          </p:cNvPr>
          <p:cNvSpPr/>
          <p:nvPr/>
        </p:nvSpPr>
        <p:spPr>
          <a:xfrm>
            <a:off x="8646488" y="1812480"/>
            <a:ext cx="2793449" cy="884721"/>
          </a:xfrm>
          <a:prstGeom prst="roundRect">
            <a:avLst>
              <a:gd name="adj" fmla="val 9459"/>
            </a:avLst>
          </a:prstGeom>
          <a:solidFill>
            <a:srgbClr val="F15746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228508"/>
            <a:r>
              <a:rPr lang="it-IT" b="1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Consulente del Lavoro</a:t>
            </a:r>
          </a:p>
        </p:txBody>
      </p:sp>
      <p:sp>
        <p:nvSpPr>
          <p:cNvPr id="2" name="Freccia bidirezionale orizzontale 1">
            <a:extLst>
              <a:ext uri="{FF2B5EF4-FFF2-40B4-BE49-F238E27FC236}">
                <a16:creationId xmlns:a16="http://schemas.microsoft.com/office/drawing/2014/main" id="{E17FFDB6-4666-5DE2-F46F-3A29B79DD02F}"/>
              </a:ext>
            </a:extLst>
          </p:cNvPr>
          <p:cNvSpPr/>
          <p:nvPr/>
        </p:nvSpPr>
        <p:spPr>
          <a:xfrm>
            <a:off x="7396748" y="2042217"/>
            <a:ext cx="1151510" cy="425248"/>
          </a:xfrm>
          <a:prstGeom prst="leftRightArrow">
            <a:avLst/>
          </a:prstGeom>
          <a:gradFill flip="none" rotWithShape="1">
            <a:gsLst>
              <a:gs pos="37370">
                <a:srgbClr val="BD0E74"/>
              </a:gs>
              <a:gs pos="0">
                <a:srgbClr val="BD0E74"/>
              </a:gs>
              <a:gs pos="74000">
                <a:srgbClr val="F15746"/>
              </a:gs>
              <a:gs pos="54000">
                <a:srgbClr val="E72D71"/>
              </a:gs>
              <a:gs pos="100000">
                <a:srgbClr val="FF655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94202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CE634-569F-7C57-3E72-AD5854C02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ggetto 2" hidden="1">
            <a:extLst>
              <a:ext uri="{FF2B5EF4-FFF2-40B4-BE49-F238E27FC236}">
                <a16:creationId xmlns:a16="http://schemas.microsoft.com/office/drawing/2014/main" id="{FBDB4F02-7F79-F847-01C2-2E7428D66AD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2381" y="2034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415" imgH="416" progId="TCLayout.ActiveDocument.1">
                  <p:embed/>
                </p:oleObj>
              </mc:Choice>
              <mc:Fallback>
                <p:oleObj name="Diapositiva think-cell" r:id="rId3" imgW="415" imgH="416" progId="TCLayout.ActiveDocument.1">
                  <p:embed/>
                  <p:pic>
                    <p:nvPicPr>
                      <p:cNvPr id="3" name="Oggetto 2" hidden="1">
                        <a:extLst>
                          <a:ext uri="{FF2B5EF4-FFF2-40B4-BE49-F238E27FC236}">
                            <a16:creationId xmlns:a16="http://schemas.microsoft.com/office/drawing/2014/main" id="{FBDB4F02-7F79-F847-01C2-2E7428D66A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81" y="2034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olo 4">
            <a:extLst>
              <a:ext uri="{FF2B5EF4-FFF2-40B4-BE49-F238E27FC236}">
                <a16:creationId xmlns:a16="http://schemas.microsoft.com/office/drawing/2014/main" id="{EC673152-7C1B-514D-DCBB-68B3A7670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63FA198-11DD-BDCB-EDA1-9C10B321AE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46"/>
            <a:ext cx="12192000" cy="8126161"/>
          </a:xfrm>
          <a:prstGeom prst="rect">
            <a:avLst/>
          </a:prstGeom>
        </p:spPr>
      </p:pic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612D3907-0810-A7D1-2B6E-03A4DB3908AE}"/>
              </a:ext>
            </a:extLst>
          </p:cNvPr>
          <p:cNvSpPr/>
          <p:nvPr/>
        </p:nvSpPr>
        <p:spPr>
          <a:xfrm>
            <a:off x="1099335" y="3612665"/>
            <a:ext cx="9993331" cy="1716085"/>
          </a:xfrm>
          <a:prstGeom prst="roundRect">
            <a:avLst/>
          </a:prstGeom>
          <a:solidFill>
            <a:schemeClr val="bg1"/>
          </a:solidFill>
          <a:ln w="762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285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B764C145-17A0-FF0B-3712-168FEB785266}"/>
              </a:ext>
            </a:extLst>
          </p:cNvPr>
          <p:cNvSpPr txBox="1">
            <a:spLocks/>
          </p:cNvSpPr>
          <p:nvPr/>
        </p:nvSpPr>
        <p:spPr>
          <a:xfrm>
            <a:off x="1295232" y="3926706"/>
            <a:ext cx="9601536" cy="1088003"/>
          </a:xfrm>
          <a:prstGeom prst="rect">
            <a:avLst/>
          </a:prstGeom>
        </p:spPr>
        <p:txBody>
          <a:bodyPr vert="horz" lIns="45714" tIns="22857" rIns="45714" bIns="22857" rtlCol="0" anchor="ctr">
            <a:normAutofit fontScale="90000" lnSpcReduction="10000"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b="1" kern="1200">
                <a:solidFill>
                  <a:srgbClr val="0095D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1828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399" b="1" i="0" u="none" strike="noStrike" kern="1200" cap="none" spc="0" normalizeH="0" baseline="0" noProof="0">
                <a:ln>
                  <a:noFill/>
                </a:ln>
                <a:solidFill>
                  <a:srgbClr val="E72D7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Come i sistemi digitali possono abilitare questo processo di trasformazione?</a:t>
            </a:r>
          </a:p>
        </p:txBody>
      </p:sp>
    </p:spTree>
    <p:extLst>
      <p:ext uri="{BB962C8B-B14F-4D97-AF65-F5344CB8AC3E}">
        <p14:creationId xmlns:p14="http://schemas.microsoft.com/office/powerpoint/2010/main" val="39468671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ggetto 8" hidden="1">
            <a:extLst>
              <a:ext uri="{FF2B5EF4-FFF2-40B4-BE49-F238E27FC236}">
                <a16:creationId xmlns:a16="http://schemas.microsoft.com/office/drawing/2014/main" id="{AD5110E4-2555-4CB1-8EB9-2BA1F26FCF3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57480891"/>
              </p:ext>
            </p:extLst>
          </p:nvPr>
        </p:nvGraphicFramePr>
        <p:xfrm>
          <a:off x="794" y="1240"/>
          <a:ext cx="794" cy="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395" imgH="396" progId="TCLayout.ActiveDocument.1">
                  <p:embed/>
                </p:oleObj>
              </mc:Choice>
              <mc:Fallback>
                <p:oleObj name="Diapositiva think-cell" r:id="rId4" imgW="395" imgH="396" progId="TCLayout.ActiveDocument.1">
                  <p:embed/>
                  <p:pic>
                    <p:nvPicPr>
                      <p:cNvPr id="9" name="Oggetto 8" hidden="1">
                        <a:extLst>
                          <a:ext uri="{FF2B5EF4-FFF2-40B4-BE49-F238E27FC236}">
                            <a16:creationId xmlns:a16="http://schemas.microsoft.com/office/drawing/2014/main" id="{AD5110E4-2555-4CB1-8EB9-2BA1F26FCF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4" y="1240"/>
                        <a:ext cx="794" cy="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>
            <a:extLst>
              <a:ext uri="{FF2B5EF4-FFF2-40B4-BE49-F238E27FC236}">
                <a16:creationId xmlns:a16="http://schemas.microsoft.com/office/drawing/2014/main" id="{7A75C99D-50B0-4575-9C26-12BC79455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>
            <a:normAutofit fontScale="90000"/>
          </a:bodyPr>
          <a:lstStyle/>
          <a:p>
            <a:r>
              <a:rPr lang="it-IT" sz="3599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La trasformazione digitale ed evoluzione del Consulente del Lavoro</a:t>
            </a:r>
          </a:p>
        </p:txBody>
      </p:sp>
      <p:sp>
        <p:nvSpPr>
          <p:cNvPr id="29" name="TextBox 41">
            <a:extLst>
              <a:ext uri="{FF2B5EF4-FFF2-40B4-BE49-F238E27FC236}">
                <a16:creationId xmlns:a16="http://schemas.microsoft.com/office/drawing/2014/main" id="{99B8658B-6255-4984-A3EE-0835F86A5CCD}"/>
              </a:ext>
            </a:extLst>
          </p:cNvPr>
          <p:cNvSpPr txBox="1"/>
          <p:nvPr/>
        </p:nvSpPr>
        <p:spPr>
          <a:xfrm>
            <a:off x="415778" y="3753906"/>
            <a:ext cx="3628916" cy="1938479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it-IT" sz="2999" b="1" noProof="1">
                <a:solidFill>
                  <a:srgbClr val="ED694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Collaborazione digitale </a:t>
            </a:r>
          </a:p>
          <a:p>
            <a:pPr algn="ctr"/>
            <a:r>
              <a:rPr lang="it-IT" sz="2999" b="1" noProof="1">
                <a:solidFill>
                  <a:srgbClr val="ED694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 Aziende e Dipendenti</a:t>
            </a:r>
            <a:endParaRPr lang="en-US" sz="2999" b="1" noProof="1">
              <a:solidFill>
                <a:srgbClr val="ED694B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2" name="TextBox 44">
            <a:extLst>
              <a:ext uri="{FF2B5EF4-FFF2-40B4-BE49-F238E27FC236}">
                <a16:creationId xmlns:a16="http://schemas.microsoft.com/office/drawing/2014/main" id="{83379B08-47C5-48A4-87EC-C8D358FE07D4}"/>
              </a:ext>
            </a:extLst>
          </p:cNvPr>
          <p:cNvSpPr txBox="1"/>
          <p:nvPr/>
        </p:nvSpPr>
        <p:spPr>
          <a:xfrm>
            <a:off x="3902460" y="1396542"/>
            <a:ext cx="4387081" cy="1015406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en-US" sz="2999" b="1" noProof="1">
                <a:solidFill>
                  <a:srgbClr val="1343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Digitalizzazione dei processi interni </a:t>
            </a:r>
          </a:p>
        </p:txBody>
      </p:sp>
      <p:sp>
        <p:nvSpPr>
          <p:cNvPr id="35" name="TextBox 47">
            <a:extLst>
              <a:ext uri="{FF2B5EF4-FFF2-40B4-BE49-F238E27FC236}">
                <a16:creationId xmlns:a16="http://schemas.microsoft.com/office/drawing/2014/main" id="{61752CCA-1D21-4270-8760-1942F842D56C}"/>
              </a:ext>
            </a:extLst>
          </p:cNvPr>
          <p:cNvSpPr txBox="1"/>
          <p:nvPr/>
        </p:nvSpPr>
        <p:spPr>
          <a:xfrm>
            <a:off x="8002182" y="4120039"/>
            <a:ext cx="3425162" cy="1476943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it-IT" sz="2999" b="1" noProof="1">
                <a:solidFill>
                  <a:srgbClr val="C00B6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Offerta di nuovi servizi di consulenza</a:t>
            </a:r>
            <a:endParaRPr lang="en-US" sz="2999" b="1" noProof="1">
              <a:solidFill>
                <a:srgbClr val="C00B6C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56" name="Gruppo 55">
            <a:extLst>
              <a:ext uri="{FF2B5EF4-FFF2-40B4-BE49-F238E27FC236}">
                <a16:creationId xmlns:a16="http://schemas.microsoft.com/office/drawing/2014/main" id="{3322C5D4-FC0C-4BCD-9B09-2498921C3B64}"/>
              </a:ext>
            </a:extLst>
          </p:cNvPr>
          <p:cNvGrpSpPr/>
          <p:nvPr/>
        </p:nvGrpSpPr>
        <p:grpSpPr>
          <a:xfrm>
            <a:off x="4303546" y="2594560"/>
            <a:ext cx="3439785" cy="3447782"/>
            <a:chOff x="8030906" y="3417796"/>
            <a:chExt cx="8325362" cy="8344718"/>
          </a:xfrm>
        </p:grpSpPr>
        <p:sp>
          <p:nvSpPr>
            <p:cNvPr id="57" name="Shape">
              <a:extLst>
                <a:ext uri="{FF2B5EF4-FFF2-40B4-BE49-F238E27FC236}">
                  <a16:creationId xmlns:a16="http://schemas.microsoft.com/office/drawing/2014/main" id="{6A365753-8D82-4D87-9C30-1B03CBCBF2A2}"/>
                </a:ext>
              </a:extLst>
            </p:cNvPr>
            <p:cNvSpPr/>
            <p:nvPr/>
          </p:nvSpPr>
          <p:spPr>
            <a:xfrm>
              <a:off x="8861527" y="6658218"/>
              <a:ext cx="3189477" cy="4726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10" extrusionOk="0">
                  <a:moveTo>
                    <a:pt x="11643" y="6302"/>
                  </a:moveTo>
                  <a:cubicBezTo>
                    <a:pt x="11643" y="5574"/>
                    <a:pt x="11806" y="4864"/>
                    <a:pt x="12106" y="4209"/>
                  </a:cubicBezTo>
                  <a:cubicBezTo>
                    <a:pt x="12269" y="3827"/>
                    <a:pt x="12051" y="3408"/>
                    <a:pt x="11534" y="3208"/>
                  </a:cubicBezTo>
                  <a:lnTo>
                    <a:pt x="3537" y="115"/>
                  </a:lnTo>
                  <a:cubicBezTo>
                    <a:pt x="2856" y="-140"/>
                    <a:pt x="2013" y="42"/>
                    <a:pt x="1714" y="533"/>
                  </a:cubicBezTo>
                  <a:cubicBezTo>
                    <a:pt x="626" y="2317"/>
                    <a:pt x="0" y="4264"/>
                    <a:pt x="0" y="6320"/>
                  </a:cubicBezTo>
                  <a:cubicBezTo>
                    <a:pt x="0" y="14145"/>
                    <a:pt x="8841" y="20568"/>
                    <a:pt x="20185" y="21405"/>
                  </a:cubicBezTo>
                  <a:cubicBezTo>
                    <a:pt x="20947" y="21460"/>
                    <a:pt x="21600" y="21060"/>
                    <a:pt x="21600" y="20550"/>
                  </a:cubicBezTo>
                  <a:lnTo>
                    <a:pt x="21600" y="14418"/>
                  </a:lnTo>
                  <a:cubicBezTo>
                    <a:pt x="21600" y="13999"/>
                    <a:pt x="21165" y="13635"/>
                    <a:pt x="20566" y="13562"/>
                  </a:cubicBezTo>
                  <a:cubicBezTo>
                    <a:pt x="15479" y="12889"/>
                    <a:pt x="11643" y="9887"/>
                    <a:pt x="11643" y="6302"/>
                  </a:cubicBezTo>
                  <a:close/>
                </a:path>
              </a:pathLst>
            </a:custGeom>
            <a:solidFill>
              <a:srgbClr val="F9B232">
                <a:alpha val="21000"/>
              </a:srgbClr>
            </a:solidFill>
            <a:ln w="12700">
              <a:miter lim="400000"/>
            </a:ln>
          </p:spPr>
          <p:txBody>
            <a:bodyPr lIns="19048" tIns="19048" rIns="19048" bIns="19048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58" name="Shape">
              <a:extLst>
                <a:ext uri="{FF2B5EF4-FFF2-40B4-BE49-F238E27FC236}">
                  <a16:creationId xmlns:a16="http://schemas.microsoft.com/office/drawing/2014/main" id="{36CC95FC-1DEA-4053-9223-6D0D4A0101F1}"/>
                </a:ext>
              </a:extLst>
            </p:cNvPr>
            <p:cNvSpPr/>
            <p:nvPr/>
          </p:nvSpPr>
          <p:spPr>
            <a:xfrm>
              <a:off x="12356271" y="6658218"/>
              <a:ext cx="3189477" cy="4725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07" extrusionOk="0">
                  <a:moveTo>
                    <a:pt x="9957" y="6317"/>
                  </a:moveTo>
                  <a:cubicBezTo>
                    <a:pt x="9957" y="9902"/>
                    <a:pt x="6121" y="12904"/>
                    <a:pt x="1034" y="13559"/>
                  </a:cubicBezTo>
                  <a:cubicBezTo>
                    <a:pt x="435" y="13632"/>
                    <a:pt x="0" y="13996"/>
                    <a:pt x="0" y="14415"/>
                  </a:cubicBezTo>
                  <a:lnTo>
                    <a:pt x="0" y="20547"/>
                  </a:lnTo>
                  <a:cubicBezTo>
                    <a:pt x="0" y="21057"/>
                    <a:pt x="653" y="21457"/>
                    <a:pt x="1415" y="21402"/>
                  </a:cubicBezTo>
                  <a:cubicBezTo>
                    <a:pt x="12759" y="20565"/>
                    <a:pt x="21600" y="14142"/>
                    <a:pt x="21600" y="6317"/>
                  </a:cubicBezTo>
                  <a:cubicBezTo>
                    <a:pt x="21600" y="4261"/>
                    <a:pt x="21001" y="2314"/>
                    <a:pt x="19886" y="530"/>
                  </a:cubicBezTo>
                  <a:cubicBezTo>
                    <a:pt x="19587" y="57"/>
                    <a:pt x="18716" y="-143"/>
                    <a:pt x="18063" y="112"/>
                  </a:cubicBezTo>
                  <a:lnTo>
                    <a:pt x="10066" y="3205"/>
                  </a:lnTo>
                  <a:cubicBezTo>
                    <a:pt x="9549" y="3405"/>
                    <a:pt x="9304" y="3824"/>
                    <a:pt x="9494" y="4206"/>
                  </a:cubicBezTo>
                  <a:cubicBezTo>
                    <a:pt x="9793" y="4879"/>
                    <a:pt x="9957" y="5589"/>
                    <a:pt x="9957" y="6317"/>
                  </a:cubicBezTo>
                  <a:close/>
                </a:path>
              </a:pathLst>
            </a:custGeom>
            <a:solidFill>
              <a:srgbClr val="E72D71">
                <a:alpha val="22000"/>
              </a:srgbClr>
            </a:solidFill>
            <a:ln w="12700">
              <a:miter lim="400000"/>
            </a:ln>
          </p:spPr>
          <p:txBody>
            <a:bodyPr lIns="19048" tIns="19048" rIns="19048" bIns="19048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59" name="Shape">
              <a:extLst>
                <a:ext uri="{FF2B5EF4-FFF2-40B4-BE49-F238E27FC236}">
                  <a16:creationId xmlns:a16="http://schemas.microsoft.com/office/drawing/2014/main" id="{0E450A96-2877-46E0-9B59-29BA938DC58D}"/>
                </a:ext>
              </a:extLst>
            </p:cNvPr>
            <p:cNvSpPr/>
            <p:nvPr/>
          </p:nvSpPr>
          <p:spPr>
            <a:xfrm>
              <a:off x="9423899" y="4664050"/>
              <a:ext cx="5556387" cy="24002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2" h="21404" extrusionOk="0">
                  <a:moveTo>
                    <a:pt x="10701" y="15331"/>
                  </a:moveTo>
                  <a:cubicBezTo>
                    <a:pt x="12679" y="15331"/>
                    <a:pt x="14440" y="17445"/>
                    <a:pt x="15584" y="20776"/>
                  </a:cubicBezTo>
                  <a:cubicBezTo>
                    <a:pt x="15816" y="21421"/>
                    <a:pt x="16202" y="21564"/>
                    <a:pt x="16511" y="21170"/>
                  </a:cubicBezTo>
                  <a:lnTo>
                    <a:pt x="21007" y="15152"/>
                  </a:lnTo>
                  <a:cubicBezTo>
                    <a:pt x="21378" y="14651"/>
                    <a:pt x="21486" y="13540"/>
                    <a:pt x="21239" y="12716"/>
                  </a:cubicBezTo>
                  <a:cubicBezTo>
                    <a:pt x="18906" y="5015"/>
                    <a:pt x="15059" y="0"/>
                    <a:pt x="10686" y="0"/>
                  </a:cubicBezTo>
                  <a:cubicBezTo>
                    <a:pt x="6313" y="0"/>
                    <a:pt x="2466" y="5015"/>
                    <a:pt x="133" y="12716"/>
                  </a:cubicBezTo>
                  <a:cubicBezTo>
                    <a:pt x="-114" y="13540"/>
                    <a:pt x="-6" y="14651"/>
                    <a:pt x="365" y="15152"/>
                  </a:cubicBezTo>
                  <a:lnTo>
                    <a:pt x="4861" y="21170"/>
                  </a:lnTo>
                  <a:cubicBezTo>
                    <a:pt x="5170" y="21600"/>
                    <a:pt x="5572" y="21421"/>
                    <a:pt x="5788" y="20776"/>
                  </a:cubicBezTo>
                  <a:cubicBezTo>
                    <a:pt x="6962" y="17481"/>
                    <a:pt x="8724" y="15331"/>
                    <a:pt x="10701" y="15331"/>
                  </a:cubicBezTo>
                  <a:close/>
                </a:path>
              </a:pathLst>
            </a:custGeom>
            <a:solidFill>
              <a:srgbClr val="71BFEC">
                <a:alpha val="31000"/>
              </a:srgbClr>
            </a:solidFill>
            <a:ln w="12700">
              <a:miter lim="400000"/>
            </a:ln>
          </p:spPr>
          <p:txBody>
            <a:bodyPr lIns="19048" tIns="19048" rIns="19048" bIns="19048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60" name="Freeform: Shape 23">
              <a:extLst>
                <a:ext uri="{FF2B5EF4-FFF2-40B4-BE49-F238E27FC236}">
                  <a16:creationId xmlns:a16="http://schemas.microsoft.com/office/drawing/2014/main" id="{851CF4DA-F8CA-48A5-B0F3-6037A5EEC2C1}"/>
                </a:ext>
              </a:extLst>
            </p:cNvPr>
            <p:cNvSpPr/>
            <p:nvPr/>
          </p:nvSpPr>
          <p:spPr>
            <a:xfrm>
              <a:off x="9056727" y="3449782"/>
              <a:ext cx="6273720" cy="2788238"/>
            </a:xfrm>
            <a:custGeom>
              <a:avLst/>
              <a:gdLst>
                <a:gd name="connsiteX0" fmla="*/ 1655126 w 3310252"/>
                <a:gd name="connsiteY0" fmla="*/ 0 h 1471180"/>
                <a:gd name="connsiteX1" fmla="*/ 1983641 w 3310252"/>
                <a:gd name="connsiteY1" fmla="*/ 328487 h 1471180"/>
                <a:gd name="connsiteX2" fmla="*/ 1951824 w 3310252"/>
                <a:gd name="connsiteY2" fmla="*/ 468438 h 1471180"/>
                <a:gd name="connsiteX3" fmla="*/ 3295691 w 3310252"/>
                <a:gd name="connsiteY3" fmla="*/ 1318347 h 1471180"/>
                <a:gd name="connsiteX4" fmla="*/ 3268044 w 3310252"/>
                <a:gd name="connsiteY4" fmla="*/ 1439201 h 1471180"/>
                <a:gd name="connsiteX5" fmla="*/ 3232058 w 3310252"/>
                <a:gd name="connsiteY5" fmla="*/ 1460358 h 1471180"/>
                <a:gd name="connsiteX6" fmla="*/ 3119773 w 3310252"/>
                <a:gd name="connsiteY6" fmla="*/ 1434895 h 1471180"/>
                <a:gd name="connsiteX7" fmla="*/ 1655126 w 3310252"/>
                <a:gd name="connsiteY7" fmla="*/ 657067 h 1471180"/>
                <a:gd name="connsiteX8" fmla="*/ 190480 w 3310252"/>
                <a:gd name="connsiteY8" fmla="*/ 1434895 h 1471180"/>
                <a:gd name="connsiteX9" fmla="*/ 78195 w 3310252"/>
                <a:gd name="connsiteY9" fmla="*/ 1460358 h 1471180"/>
                <a:gd name="connsiteX10" fmla="*/ 42208 w 3310252"/>
                <a:gd name="connsiteY10" fmla="*/ 1439201 h 1471180"/>
                <a:gd name="connsiteX11" fmla="*/ 14562 w 3310252"/>
                <a:gd name="connsiteY11" fmla="*/ 1318347 h 1471180"/>
                <a:gd name="connsiteX12" fmla="*/ 1358428 w 3310252"/>
                <a:gd name="connsiteY12" fmla="*/ 468438 h 1471180"/>
                <a:gd name="connsiteX13" fmla="*/ 1326612 w 3310252"/>
                <a:gd name="connsiteY13" fmla="*/ 328487 h 1471180"/>
                <a:gd name="connsiteX14" fmla="*/ 1655126 w 3310252"/>
                <a:gd name="connsiteY14" fmla="*/ 0 h 1471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10252" h="1471180">
                  <a:moveTo>
                    <a:pt x="1655126" y="0"/>
                  </a:moveTo>
                  <a:cubicBezTo>
                    <a:pt x="1837377" y="0"/>
                    <a:pt x="1983641" y="148376"/>
                    <a:pt x="1983641" y="328487"/>
                  </a:cubicBezTo>
                  <a:cubicBezTo>
                    <a:pt x="1983641" y="379412"/>
                    <a:pt x="1970976" y="426031"/>
                    <a:pt x="1951824" y="468438"/>
                  </a:cubicBezTo>
                  <a:cubicBezTo>
                    <a:pt x="2509233" y="553157"/>
                    <a:pt x="2992506" y="869007"/>
                    <a:pt x="3295691" y="1318347"/>
                  </a:cubicBezTo>
                  <a:cubicBezTo>
                    <a:pt x="3323183" y="1358601"/>
                    <a:pt x="3310518" y="1413739"/>
                    <a:pt x="3268044" y="1439201"/>
                  </a:cubicBezTo>
                  <a:lnTo>
                    <a:pt x="3232058" y="1460358"/>
                  </a:lnTo>
                  <a:cubicBezTo>
                    <a:pt x="3193908" y="1481514"/>
                    <a:pt x="3145102" y="1470936"/>
                    <a:pt x="3119773" y="1434895"/>
                  </a:cubicBezTo>
                  <a:cubicBezTo>
                    <a:pt x="2801761" y="966551"/>
                    <a:pt x="2265511" y="657067"/>
                    <a:pt x="1655126" y="657067"/>
                  </a:cubicBezTo>
                  <a:cubicBezTo>
                    <a:pt x="1044741" y="657067"/>
                    <a:pt x="508492" y="966551"/>
                    <a:pt x="190480" y="1434895"/>
                  </a:cubicBezTo>
                  <a:cubicBezTo>
                    <a:pt x="165150" y="1470936"/>
                    <a:pt x="116344" y="1481514"/>
                    <a:pt x="78195" y="1460358"/>
                  </a:cubicBezTo>
                  <a:lnTo>
                    <a:pt x="42208" y="1439201"/>
                  </a:lnTo>
                  <a:cubicBezTo>
                    <a:pt x="-266" y="1413739"/>
                    <a:pt x="-12931" y="1358601"/>
                    <a:pt x="14562" y="1318347"/>
                  </a:cubicBezTo>
                  <a:cubicBezTo>
                    <a:pt x="317746" y="869007"/>
                    <a:pt x="798857" y="553157"/>
                    <a:pt x="1358428" y="468438"/>
                  </a:cubicBezTo>
                  <a:cubicBezTo>
                    <a:pt x="1337269" y="426031"/>
                    <a:pt x="1326612" y="377259"/>
                    <a:pt x="1326612" y="328487"/>
                  </a:cubicBezTo>
                  <a:cubicBezTo>
                    <a:pt x="1326612" y="146223"/>
                    <a:pt x="1472876" y="0"/>
                    <a:pt x="1655126" y="0"/>
                  </a:cubicBezTo>
                  <a:close/>
                </a:path>
              </a:pathLst>
            </a:custGeom>
            <a:solidFill>
              <a:srgbClr val="1462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61" name="Freeform: Shape 22">
              <a:extLst>
                <a:ext uri="{FF2B5EF4-FFF2-40B4-BE49-F238E27FC236}">
                  <a16:creationId xmlns:a16="http://schemas.microsoft.com/office/drawing/2014/main" id="{2FF7F46A-B6D8-4086-92B4-51690A0342D8}"/>
                </a:ext>
              </a:extLst>
            </p:cNvPr>
            <p:cNvSpPr/>
            <p:nvPr/>
          </p:nvSpPr>
          <p:spPr>
            <a:xfrm>
              <a:off x="10904076" y="6357415"/>
              <a:ext cx="2579025" cy="848510"/>
            </a:xfrm>
            <a:custGeom>
              <a:avLst/>
              <a:gdLst>
                <a:gd name="connsiteX0" fmla="*/ 677438 w 1360791"/>
                <a:gd name="connsiteY0" fmla="*/ 0 h 447706"/>
                <a:gd name="connsiteX1" fmla="*/ 1340953 w 1360791"/>
                <a:gd name="connsiteY1" fmla="*/ 309484 h 447706"/>
                <a:gd name="connsiteX2" fmla="*/ 1317632 w 1360791"/>
                <a:gd name="connsiteY2" fmla="*/ 436704 h 447706"/>
                <a:gd name="connsiteX3" fmla="*/ 1209517 w 1360791"/>
                <a:gd name="connsiteY3" fmla="*/ 415453 h 447706"/>
                <a:gd name="connsiteX4" fmla="*/ 679600 w 1360791"/>
                <a:gd name="connsiteY4" fmla="*/ 167473 h 447706"/>
                <a:gd name="connsiteX5" fmla="*/ 149683 w 1360791"/>
                <a:gd name="connsiteY5" fmla="*/ 415453 h 447706"/>
                <a:gd name="connsiteX6" fmla="*/ 41723 w 1360791"/>
                <a:gd name="connsiteY6" fmla="*/ 436704 h 447706"/>
                <a:gd name="connsiteX7" fmla="*/ 18401 w 1360791"/>
                <a:gd name="connsiteY7" fmla="*/ 309484 h 447706"/>
                <a:gd name="connsiteX8" fmla="*/ 677438 w 1360791"/>
                <a:gd name="connsiteY8" fmla="*/ 0 h 44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0791" h="447706">
                  <a:moveTo>
                    <a:pt x="677438" y="0"/>
                  </a:moveTo>
                  <a:cubicBezTo>
                    <a:pt x="946643" y="0"/>
                    <a:pt x="1182025" y="120854"/>
                    <a:pt x="1340953" y="309484"/>
                  </a:cubicBezTo>
                  <a:cubicBezTo>
                    <a:pt x="1374778" y="349737"/>
                    <a:pt x="1364275" y="411241"/>
                    <a:pt x="1317632" y="436704"/>
                  </a:cubicBezTo>
                  <a:cubicBezTo>
                    <a:pt x="1281645" y="457860"/>
                    <a:pt x="1237009" y="447282"/>
                    <a:pt x="1209517" y="415453"/>
                  </a:cubicBezTo>
                  <a:cubicBezTo>
                    <a:pt x="1082405" y="265018"/>
                    <a:pt x="893667" y="167473"/>
                    <a:pt x="679600" y="167473"/>
                  </a:cubicBezTo>
                  <a:cubicBezTo>
                    <a:pt x="467695" y="167473"/>
                    <a:pt x="276950" y="262865"/>
                    <a:pt x="149683" y="415453"/>
                  </a:cubicBezTo>
                  <a:cubicBezTo>
                    <a:pt x="122191" y="447282"/>
                    <a:pt x="77709" y="455707"/>
                    <a:pt x="41723" y="436704"/>
                  </a:cubicBezTo>
                  <a:cubicBezTo>
                    <a:pt x="-2913" y="411241"/>
                    <a:pt x="-13416" y="349737"/>
                    <a:pt x="18401" y="309484"/>
                  </a:cubicBezTo>
                  <a:cubicBezTo>
                    <a:pt x="175167" y="120854"/>
                    <a:pt x="412556" y="0"/>
                    <a:pt x="677438" y="0"/>
                  </a:cubicBezTo>
                  <a:close/>
                </a:path>
              </a:pathLst>
            </a:custGeom>
            <a:solidFill>
              <a:srgbClr val="1343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62" name="Freeform: Shape 21">
              <a:extLst>
                <a:ext uri="{FF2B5EF4-FFF2-40B4-BE49-F238E27FC236}">
                  <a16:creationId xmlns:a16="http://schemas.microsoft.com/office/drawing/2014/main" id="{93DB6A11-3459-431F-A072-2EFA06F24A85}"/>
                </a:ext>
              </a:extLst>
            </p:cNvPr>
            <p:cNvSpPr/>
            <p:nvPr/>
          </p:nvSpPr>
          <p:spPr>
            <a:xfrm>
              <a:off x="8030906" y="6417198"/>
              <a:ext cx="4029091" cy="5344764"/>
            </a:xfrm>
            <a:custGeom>
              <a:avLst/>
              <a:gdLst>
                <a:gd name="connsiteX0" fmla="*/ 486715 w 2125901"/>
                <a:gd name="connsiteY0" fmla="*/ 370 h 2820100"/>
                <a:gd name="connsiteX1" fmla="*/ 521353 w 2125901"/>
                <a:gd name="connsiteY1" fmla="*/ 11434 h 2820100"/>
                <a:gd name="connsiteX2" fmla="*/ 557410 w 2125901"/>
                <a:gd name="connsiteY2" fmla="*/ 32588 h 2820100"/>
                <a:gd name="connsiteX3" fmla="*/ 593467 w 2125901"/>
                <a:gd name="connsiteY3" fmla="*/ 138489 h 2820100"/>
                <a:gd name="connsiteX4" fmla="*/ 445101 w 2125901"/>
                <a:gd name="connsiteY4" fmla="*/ 848526 h 2820100"/>
                <a:gd name="connsiteX5" fmla="*/ 2051619 w 2125901"/>
                <a:gd name="connsiteY5" fmla="*/ 2609952 h 2820100"/>
                <a:gd name="connsiteX6" fmla="*/ 2125803 w 2125901"/>
                <a:gd name="connsiteY6" fmla="*/ 2694699 h 2820100"/>
                <a:gd name="connsiteX7" fmla="*/ 2125803 w 2125901"/>
                <a:gd name="connsiteY7" fmla="*/ 2734905 h 2820100"/>
                <a:gd name="connsiteX8" fmla="*/ 2032606 w 2125901"/>
                <a:gd name="connsiteY8" fmla="*/ 2819783 h 2820100"/>
                <a:gd name="connsiteX9" fmla="*/ 601940 w 2125901"/>
                <a:gd name="connsiteY9" fmla="*/ 1999510 h 2820100"/>
                <a:gd name="connsiteX10" fmla="*/ 328555 w 2125901"/>
                <a:gd name="connsiteY10" fmla="*/ 2147850 h 2820100"/>
                <a:gd name="connsiteX11" fmla="*/ 0 w 2125901"/>
                <a:gd name="connsiteY11" fmla="*/ 1819373 h 2820100"/>
                <a:gd name="connsiteX12" fmla="*/ 328555 w 2125901"/>
                <a:gd name="connsiteY12" fmla="*/ 1490764 h 2820100"/>
                <a:gd name="connsiteX13" fmla="*/ 341264 w 2125901"/>
                <a:gd name="connsiteY13" fmla="*/ 1490764 h 2820100"/>
                <a:gd name="connsiteX14" fmla="*/ 233190 w 2125901"/>
                <a:gd name="connsiteY14" fmla="*/ 846423 h 2820100"/>
                <a:gd name="connsiteX15" fmla="*/ 400571 w 2125901"/>
                <a:gd name="connsiteY15" fmla="*/ 49537 h 2820100"/>
                <a:gd name="connsiteX16" fmla="*/ 486715 w 2125901"/>
                <a:gd name="connsiteY16" fmla="*/ 370 h 282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25901" h="2820100">
                  <a:moveTo>
                    <a:pt x="486715" y="370"/>
                  </a:moveTo>
                  <a:cubicBezTo>
                    <a:pt x="498467" y="1473"/>
                    <a:pt x="510245" y="5062"/>
                    <a:pt x="521353" y="11434"/>
                  </a:cubicBezTo>
                  <a:lnTo>
                    <a:pt x="557410" y="32588"/>
                  </a:lnTo>
                  <a:cubicBezTo>
                    <a:pt x="595635" y="53742"/>
                    <a:pt x="610412" y="100386"/>
                    <a:pt x="593467" y="138489"/>
                  </a:cubicBezTo>
                  <a:cubicBezTo>
                    <a:pt x="498103" y="356861"/>
                    <a:pt x="445101" y="596386"/>
                    <a:pt x="445101" y="848526"/>
                  </a:cubicBezTo>
                  <a:cubicBezTo>
                    <a:pt x="445101" y="1770627"/>
                    <a:pt x="1150877" y="2529409"/>
                    <a:pt x="2051619" y="2609952"/>
                  </a:cubicBezTo>
                  <a:cubicBezTo>
                    <a:pt x="2094080" y="2612054"/>
                    <a:pt x="2127970" y="2650158"/>
                    <a:pt x="2125803" y="2694699"/>
                  </a:cubicBezTo>
                  <a:lnTo>
                    <a:pt x="2125803" y="2734905"/>
                  </a:lnTo>
                  <a:cubicBezTo>
                    <a:pt x="2125803" y="2785884"/>
                    <a:pt x="2081372" y="2823988"/>
                    <a:pt x="2032606" y="2819783"/>
                  </a:cubicBezTo>
                  <a:cubicBezTo>
                    <a:pt x="1443375" y="2766701"/>
                    <a:pt x="928327" y="2455174"/>
                    <a:pt x="601940" y="1999510"/>
                  </a:cubicBezTo>
                  <a:cubicBezTo>
                    <a:pt x="544701" y="2088462"/>
                    <a:pt x="442933" y="2147850"/>
                    <a:pt x="328555" y="2147850"/>
                  </a:cubicBezTo>
                  <a:cubicBezTo>
                    <a:pt x="146200" y="2147850"/>
                    <a:pt x="0" y="1999510"/>
                    <a:pt x="0" y="1819373"/>
                  </a:cubicBezTo>
                  <a:cubicBezTo>
                    <a:pt x="0" y="1637002"/>
                    <a:pt x="148367" y="1490764"/>
                    <a:pt x="328555" y="1490764"/>
                  </a:cubicBezTo>
                  <a:cubicBezTo>
                    <a:pt x="332791" y="1490764"/>
                    <a:pt x="337027" y="1490764"/>
                    <a:pt x="341264" y="1490764"/>
                  </a:cubicBezTo>
                  <a:cubicBezTo>
                    <a:pt x="271316" y="1289474"/>
                    <a:pt x="233190" y="1073204"/>
                    <a:pt x="233190" y="846423"/>
                  </a:cubicBezTo>
                  <a:cubicBezTo>
                    <a:pt x="233190" y="562488"/>
                    <a:pt x="292497" y="293268"/>
                    <a:pt x="400571" y="49537"/>
                  </a:cubicBezTo>
                  <a:cubicBezTo>
                    <a:pt x="416457" y="16131"/>
                    <a:pt x="451462" y="-2937"/>
                    <a:pt x="486715" y="370"/>
                  </a:cubicBezTo>
                  <a:close/>
                </a:path>
              </a:pathLst>
            </a:custGeom>
            <a:solidFill>
              <a:srgbClr val="F9B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63" name="Freeform: Shape 20">
              <a:extLst>
                <a:ext uri="{FF2B5EF4-FFF2-40B4-BE49-F238E27FC236}">
                  <a16:creationId xmlns:a16="http://schemas.microsoft.com/office/drawing/2014/main" id="{AB0316C4-8C7D-4213-9590-93AF86F4D1D4}"/>
                </a:ext>
              </a:extLst>
            </p:cNvPr>
            <p:cNvSpPr/>
            <p:nvPr/>
          </p:nvSpPr>
          <p:spPr>
            <a:xfrm>
              <a:off x="12343341" y="6417151"/>
              <a:ext cx="4012927" cy="5345363"/>
            </a:xfrm>
            <a:custGeom>
              <a:avLst/>
              <a:gdLst>
                <a:gd name="connsiteX0" fmla="*/ 1641239 w 2117372"/>
                <a:gd name="connsiteY0" fmla="*/ 494 h 2820416"/>
                <a:gd name="connsiteX1" fmla="*/ 1727423 w 2117372"/>
                <a:gd name="connsiteY1" fmla="*/ 49955 h 2820416"/>
                <a:gd name="connsiteX2" fmla="*/ 1894852 w 2117372"/>
                <a:gd name="connsiteY2" fmla="*/ 846811 h 2820416"/>
                <a:gd name="connsiteX3" fmla="*/ 1786729 w 2117372"/>
                <a:gd name="connsiteY3" fmla="*/ 1491129 h 2820416"/>
                <a:gd name="connsiteX4" fmla="*/ 1788885 w 2117372"/>
                <a:gd name="connsiteY4" fmla="*/ 1491129 h 2820416"/>
                <a:gd name="connsiteX5" fmla="*/ 2117372 w 2117372"/>
                <a:gd name="connsiteY5" fmla="*/ 1821828 h 2820416"/>
                <a:gd name="connsiteX6" fmla="*/ 1788885 w 2117372"/>
                <a:gd name="connsiteY6" fmla="*/ 2150293 h 2820416"/>
                <a:gd name="connsiteX7" fmla="*/ 1519705 w 2117372"/>
                <a:gd name="connsiteY7" fmla="*/ 2008264 h 2820416"/>
                <a:gd name="connsiteX8" fmla="*/ 93223 w 2117372"/>
                <a:gd name="connsiteY8" fmla="*/ 2820099 h 2820416"/>
                <a:gd name="connsiteX9" fmla="*/ 0 w 2117372"/>
                <a:gd name="connsiteY9" fmla="*/ 2735224 h 2820416"/>
                <a:gd name="connsiteX10" fmla="*/ 0 w 2117372"/>
                <a:gd name="connsiteY10" fmla="*/ 2695019 h 2820416"/>
                <a:gd name="connsiteX11" fmla="*/ 76265 w 2117372"/>
                <a:gd name="connsiteY11" fmla="*/ 2610275 h 2820416"/>
                <a:gd name="connsiteX12" fmla="*/ 1682919 w 2117372"/>
                <a:gd name="connsiteY12" fmla="*/ 848914 h 2820416"/>
                <a:gd name="connsiteX13" fmla="*/ 1534507 w 2117372"/>
                <a:gd name="connsiteY13" fmla="*/ 138903 h 2820416"/>
                <a:gd name="connsiteX14" fmla="*/ 1570580 w 2117372"/>
                <a:gd name="connsiteY14" fmla="*/ 33006 h 2820416"/>
                <a:gd name="connsiteX15" fmla="*/ 1606556 w 2117372"/>
                <a:gd name="connsiteY15" fmla="*/ 11853 h 2820416"/>
                <a:gd name="connsiteX16" fmla="*/ 1641239 w 2117372"/>
                <a:gd name="connsiteY16" fmla="*/ 494 h 282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17372" h="2820416">
                  <a:moveTo>
                    <a:pt x="1641239" y="494"/>
                  </a:moveTo>
                  <a:cubicBezTo>
                    <a:pt x="1676529" y="-3306"/>
                    <a:pt x="1711543" y="14974"/>
                    <a:pt x="1727423" y="49955"/>
                  </a:cubicBezTo>
                  <a:cubicBezTo>
                    <a:pt x="1835448" y="293676"/>
                    <a:pt x="1894852" y="562886"/>
                    <a:pt x="1894852" y="846811"/>
                  </a:cubicBezTo>
                  <a:cubicBezTo>
                    <a:pt x="1894852" y="1071482"/>
                    <a:pt x="1856720" y="1289845"/>
                    <a:pt x="1786729" y="1491129"/>
                  </a:cubicBezTo>
                  <a:cubicBezTo>
                    <a:pt x="1786729" y="1491129"/>
                    <a:pt x="1788885" y="1491129"/>
                    <a:pt x="1788885" y="1491129"/>
                  </a:cubicBezTo>
                  <a:cubicBezTo>
                    <a:pt x="1969058" y="1491129"/>
                    <a:pt x="2115216" y="1637362"/>
                    <a:pt x="2117372" y="1821828"/>
                  </a:cubicBezTo>
                  <a:cubicBezTo>
                    <a:pt x="2117372" y="2004060"/>
                    <a:pt x="1968960" y="2150293"/>
                    <a:pt x="1788885" y="2150293"/>
                  </a:cubicBezTo>
                  <a:cubicBezTo>
                    <a:pt x="1676547" y="2150293"/>
                    <a:pt x="1579011" y="2093140"/>
                    <a:pt x="1519705" y="2008264"/>
                  </a:cubicBezTo>
                  <a:cubicBezTo>
                    <a:pt x="1193277" y="2459707"/>
                    <a:pt x="680402" y="2767019"/>
                    <a:pt x="93223" y="2820099"/>
                  </a:cubicBezTo>
                  <a:cubicBezTo>
                    <a:pt x="42348" y="2824303"/>
                    <a:pt x="0" y="2786201"/>
                    <a:pt x="0" y="2735224"/>
                  </a:cubicBezTo>
                  <a:lnTo>
                    <a:pt x="0" y="2695019"/>
                  </a:lnTo>
                  <a:cubicBezTo>
                    <a:pt x="0" y="2650480"/>
                    <a:pt x="31761" y="2614480"/>
                    <a:pt x="76265" y="2610275"/>
                  </a:cubicBezTo>
                  <a:cubicBezTo>
                    <a:pt x="977128" y="2527634"/>
                    <a:pt x="1682919" y="1770981"/>
                    <a:pt x="1682919" y="848914"/>
                  </a:cubicBezTo>
                  <a:cubicBezTo>
                    <a:pt x="1682919" y="596784"/>
                    <a:pt x="1629886" y="355165"/>
                    <a:pt x="1534507" y="138903"/>
                  </a:cubicBezTo>
                  <a:cubicBezTo>
                    <a:pt x="1517548" y="100801"/>
                    <a:pt x="1534507" y="54159"/>
                    <a:pt x="1570580" y="33006"/>
                  </a:cubicBezTo>
                  <a:lnTo>
                    <a:pt x="1606556" y="11853"/>
                  </a:lnTo>
                  <a:cubicBezTo>
                    <a:pt x="1617682" y="5481"/>
                    <a:pt x="1629476" y="1761"/>
                    <a:pt x="1641239" y="494"/>
                  </a:cubicBezTo>
                  <a:close/>
                </a:path>
              </a:pathLst>
            </a:custGeom>
            <a:solidFill>
              <a:srgbClr val="E72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64" name="Freeform: Shape 19">
              <a:extLst>
                <a:ext uri="{FF2B5EF4-FFF2-40B4-BE49-F238E27FC236}">
                  <a16:creationId xmlns:a16="http://schemas.microsoft.com/office/drawing/2014/main" id="{A97C99CB-8F05-44DE-863C-BF7B64F6970B}"/>
                </a:ext>
              </a:extLst>
            </p:cNvPr>
            <p:cNvSpPr/>
            <p:nvPr/>
          </p:nvSpPr>
          <p:spPr>
            <a:xfrm>
              <a:off x="12369209" y="7538308"/>
              <a:ext cx="1466205" cy="2121231"/>
            </a:xfrm>
            <a:custGeom>
              <a:avLst/>
              <a:gdLst>
                <a:gd name="connsiteX0" fmla="*/ 659055 w 773625"/>
                <a:gd name="connsiteY0" fmla="*/ 114 h 1119242"/>
                <a:gd name="connsiteX1" fmla="*/ 746080 w 773625"/>
                <a:gd name="connsiteY1" fmla="*/ 62101 h 1119242"/>
                <a:gd name="connsiteX2" fmla="*/ 773625 w 773625"/>
                <a:gd name="connsiteY2" fmla="*/ 278231 h 1119242"/>
                <a:gd name="connsiteX3" fmla="*/ 101752 w 773625"/>
                <a:gd name="connsiteY3" fmla="*/ 1117526 h 1119242"/>
                <a:gd name="connsiteX4" fmla="*/ 0 w 773625"/>
                <a:gd name="connsiteY4" fmla="*/ 1034884 h 1119242"/>
                <a:gd name="connsiteX5" fmla="*/ 67835 w 773625"/>
                <a:gd name="connsiteY5" fmla="*/ 952242 h 1119242"/>
                <a:gd name="connsiteX6" fmla="*/ 241636 w 773625"/>
                <a:gd name="connsiteY6" fmla="*/ 886549 h 1119242"/>
                <a:gd name="connsiteX7" fmla="*/ 243792 w 773625"/>
                <a:gd name="connsiteY7" fmla="*/ 884447 h 1119242"/>
                <a:gd name="connsiteX8" fmla="*/ 604039 w 773625"/>
                <a:gd name="connsiteY8" fmla="*/ 278231 h 1119242"/>
                <a:gd name="connsiteX9" fmla="*/ 580807 w 773625"/>
                <a:gd name="connsiteY9" fmla="*/ 106641 h 1119242"/>
                <a:gd name="connsiteX10" fmla="*/ 620998 w 773625"/>
                <a:gd name="connsiteY10" fmla="*/ 11255 h 1119242"/>
                <a:gd name="connsiteX11" fmla="*/ 659055 w 773625"/>
                <a:gd name="connsiteY11" fmla="*/ 114 h 1119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3625" h="1119242">
                  <a:moveTo>
                    <a:pt x="659055" y="114"/>
                  </a:moveTo>
                  <a:cubicBezTo>
                    <a:pt x="697630" y="-1875"/>
                    <a:pt x="734979" y="22390"/>
                    <a:pt x="746080" y="62101"/>
                  </a:cubicBezTo>
                  <a:cubicBezTo>
                    <a:pt x="765195" y="131999"/>
                    <a:pt x="773625" y="204130"/>
                    <a:pt x="773625" y="278231"/>
                  </a:cubicBezTo>
                  <a:cubicBezTo>
                    <a:pt x="773625" y="687368"/>
                    <a:pt x="485329" y="1030680"/>
                    <a:pt x="101752" y="1117526"/>
                  </a:cubicBezTo>
                  <a:cubicBezTo>
                    <a:pt x="48719" y="1128168"/>
                    <a:pt x="0" y="1087964"/>
                    <a:pt x="0" y="1034884"/>
                  </a:cubicBezTo>
                  <a:cubicBezTo>
                    <a:pt x="0" y="994680"/>
                    <a:pt x="27546" y="960782"/>
                    <a:pt x="67835" y="952242"/>
                  </a:cubicBezTo>
                  <a:cubicBezTo>
                    <a:pt x="129297" y="937395"/>
                    <a:pt x="188701" y="916242"/>
                    <a:pt x="241636" y="886549"/>
                  </a:cubicBezTo>
                  <a:cubicBezTo>
                    <a:pt x="241636" y="886549"/>
                    <a:pt x="243792" y="886549"/>
                    <a:pt x="243792" y="884447"/>
                  </a:cubicBezTo>
                  <a:cubicBezTo>
                    <a:pt x="459940" y="767907"/>
                    <a:pt x="604039" y="539033"/>
                    <a:pt x="604039" y="278231"/>
                  </a:cubicBezTo>
                  <a:cubicBezTo>
                    <a:pt x="604039" y="218976"/>
                    <a:pt x="595609" y="161692"/>
                    <a:pt x="580807" y="106641"/>
                  </a:cubicBezTo>
                  <a:cubicBezTo>
                    <a:pt x="570122" y="68408"/>
                    <a:pt x="587081" y="30306"/>
                    <a:pt x="620998" y="11255"/>
                  </a:cubicBezTo>
                  <a:cubicBezTo>
                    <a:pt x="633202" y="4357"/>
                    <a:pt x="646197" y="777"/>
                    <a:pt x="659055" y="114"/>
                  </a:cubicBezTo>
                  <a:close/>
                </a:path>
              </a:pathLst>
            </a:custGeom>
            <a:solidFill>
              <a:srgbClr val="C00B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65" name="Freeform: Shape 18">
              <a:extLst>
                <a:ext uri="{FF2B5EF4-FFF2-40B4-BE49-F238E27FC236}">
                  <a16:creationId xmlns:a16="http://schemas.microsoft.com/office/drawing/2014/main" id="{2480CDA6-5429-444A-A8B3-ECD1E70D1722}"/>
                </a:ext>
              </a:extLst>
            </p:cNvPr>
            <p:cNvSpPr/>
            <p:nvPr/>
          </p:nvSpPr>
          <p:spPr>
            <a:xfrm>
              <a:off x="10567868" y="7536822"/>
              <a:ext cx="1470183" cy="2122717"/>
            </a:xfrm>
            <a:custGeom>
              <a:avLst/>
              <a:gdLst>
                <a:gd name="connsiteX0" fmla="*/ 114574 w 775724"/>
                <a:gd name="connsiteY0" fmla="*/ 114 h 1120026"/>
                <a:gd name="connsiteX1" fmla="*/ 152603 w 775724"/>
                <a:gd name="connsiteY1" fmla="*/ 11255 h 1120026"/>
                <a:gd name="connsiteX2" fmla="*/ 192897 w 775724"/>
                <a:gd name="connsiteY2" fmla="*/ 106645 h 1120026"/>
                <a:gd name="connsiteX3" fmla="*/ 169548 w 775724"/>
                <a:gd name="connsiteY3" fmla="*/ 278242 h 1120026"/>
                <a:gd name="connsiteX4" fmla="*/ 707846 w 775724"/>
                <a:gd name="connsiteY4" fmla="*/ 952277 h 1120026"/>
                <a:gd name="connsiteX5" fmla="*/ 775724 w 775724"/>
                <a:gd name="connsiteY5" fmla="*/ 1034922 h 1120026"/>
                <a:gd name="connsiteX6" fmla="*/ 671887 w 775724"/>
                <a:gd name="connsiteY6" fmla="*/ 1117698 h 1120026"/>
                <a:gd name="connsiteX7" fmla="*/ 0 w 775724"/>
                <a:gd name="connsiteY7" fmla="*/ 278242 h 1120026"/>
                <a:gd name="connsiteX8" fmla="*/ 27585 w 775724"/>
                <a:gd name="connsiteY8" fmla="*/ 62104 h 1120026"/>
                <a:gd name="connsiteX9" fmla="*/ 114574 w 775724"/>
                <a:gd name="connsiteY9" fmla="*/ 114 h 112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5724" h="1120026">
                  <a:moveTo>
                    <a:pt x="114574" y="114"/>
                  </a:moveTo>
                  <a:cubicBezTo>
                    <a:pt x="127426" y="777"/>
                    <a:pt x="140412" y="4357"/>
                    <a:pt x="152603" y="11255"/>
                  </a:cubicBezTo>
                  <a:cubicBezTo>
                    <a:pt x="186493" y="30307"/>
                    <a:pt x="201369" y="70644"/>
                    <a:pt x="192897" y="106645"/>
                  </a:cubicBezTo>
                  <a:cubicBezTo>
                    <a:pt x="178021" y="161698"/>
                    <a:pt x="169548" y="218984"/>
                    <a:pt x="169548" y="278242"/>
                  </a:cubicBezTo>
                  <a:cubicBezTo>
                    <a:pt x="169548" y="606850"/>
                    <a:pt x="400571" y="882377"/>
                    <a:pt x="707846" y="952277"/>
                  </a:cubicBezTo>
                  <a:cubicBezTo>
                    <a:pt x="748139" y="960817"/>
                    <a:pt x="775724" y="994716"/>
                    <a:pt x="775724" y="1034922"/>
                  </a:cubicBezTo>
                  <a:cubicBezTo>
                    <a:pt x="775724" y="1090106"/>
                    <a:pt x="724889" y="1130312"/>
                    <a:pt x="671887" y="1117698"/>
                  </a:cubicBezTo>
                  <a:cubicBezTo>
                    <a:pt x="288261" y="1030717"/>
                    <a:pt x="0" y="687393"/>
                    <a:pt x="0" y="278242"/>
                  </a:cubicBezTo>
                  <a:cubicBezTo>
                    <a:pt x="0" y="204137"/>
                    <a:pt x="10542" y="129901"/>
                    <a:pt x="27585" y="62104"/>
                  </a:cubicBezTo>
                  <a:cubicBezTo>
                    <a:pt x="38669" y="22391"/>
                    <a:pt x="76019" y="-1876"/>
                    <a:pt x="114574" y="114"/>
                  </a:cubicBezTo>
                  <a:close/>
                </a:path>
              </a:pathLst>
            </a:custGeom>
            <a:solidFill>
              <a:srgbClr val="ED69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66" name="TextBox 66">
              <a:extLst>
                <a:ext uri="{FF2B5EF4-FFF2-40B4-BE49-F238E27FC236}">
                  <a16:creationId xmlns:a16="http://schemas.microsoft.com/office/drawing/2014/main" id="{AE633177-F8D5-496F-A798-FF7AD5795A8C}"/>
                </a:ext>
              </a:extLst>
            </p:cNvPr>
            <p:cNvSpPr txBox="1"/>
            <p:nvPr/>
          </p:nvSpPr>
          <p:spPr>
            <a:xfrm>
              <a:off x="15154178" y="9280348"/>
              <a:ext cx="1128840" cy="1340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999" b="1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67" name="TextBox 65">
              <a:extLst>
                <a:ext uri="{FF2B5EF4-FFF2-40B4-BE49-F238E27FC236}">
                  <a16:creationId xmlns:a16="http://schemas.microsoft.com/office/drawing/2014/main" id="{E3ADE962-EE7B-46D8-BDBA-89B22A20C784}"/>
                </a:ext>
              </a:extLst>
            </p:cNvPr>
            <p:cNvSpPr txBox="1"/>
            <p:nvPr/>
          </p:nvSpPr>
          <p:spPr>
            <a:xfrm>
              <a:off x="11634735" y="3417796"/>
              <a:ext cx="1128840" cy="1340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999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9DC7BA38-5281-4437-9546-ABA236D3D312}"/>
                </a:ext>
              </a:extLst>
            </p:cNvPr>
            <p:cNvSpPr txBox="1"/>
            <p:nvPr/>
          </p:nvSpPr>
          <p:spPr>
            <a:xfrm>
              <a:off x="8073421" y="9249615"/>
              <a:ext cx="1128840" cy="1340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999" b="1">
                  <a:solidFill>
                    <a:schemeClr val="bg1"/>
                  </a:solidFill>
                </a:rPr>
                <a:t>2</a:t>
              </a:r>
            </a:p>
          </p:txBody>
        </p:sp>
        <p:pic>
          <p:nvPicPr>
            <p:cNvPr id="71" name="Elemento grafico 70" descr="Cloud computing con riempimento a tinta unita">
              <a:extLst>
                <a:ext uri="{FF2B5EF4-FFF2-40B4-BE49-F238E27FC236}">
                  <a16:creationId xmlns:a16="http://schemas.microsoft.com/office/drawing/2014/main" id="{8FFE9928-5DCA-44E3-9424-D078C4546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500384" y="4892891"/>
              <a:ext cx="1386405" cy="1386405"/>
            </a:xfrm>
            <a:prstGeom prst="rect">
              <a:avLst/>
            </a:prstGeom>
          </p:spPr>
        </p:pic>
      </p:grpSp>
      <p:pic>
        <p:nvPicPr>
          <p:cNvPr id="51" name="Elemento grafico 50" descr="Stretta di mano con riempimento a tinta unita">
            <a:extLst>
              <a:ext uri="{FF2B5EF4-FFF2-40B4-BE49-F238E27FC236}">
                <a16:creationId xmlns:a16="http://schemas.microsoft.com/office/drawing/2014/main" id="{22E93EFF-A67D-49C1-9330-66D3539C08B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878921" y="4776553"/>
            <a:ext cx="572820" cy="572820"/>
          </a:xfrm>
          <a:prstGeom prst="rect">
            <a:avLst/>
          </a:prstGeom>
        </p:spPr>
      </p:pic>
      <p:pic>
        <p:nvPicPr>
          <p:cNvPr id="52" name="Elemento grafico 51" descr="Rombo con riempimento a tinta unita">
            <a:extLst>
              <a:ext uri="{FF2B5EF4-FFF2-40B4-BE49-F238E27FC236}">
                <a16:creationId xmlns:a16="http://schemas.microsoft.com/office/drawing/2014/main" id="{EA61E7C8-38E6-42BF-BC23-E06D3967B28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84388" y="4758333"/>
            <a:ext cx="489135" cy="48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5502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con angoli arrotondati 15">
            <a:extLst>
              <a:ext uri="{FF2B5EF4-FFF2-40B4-BE49-F238E27FC236}">
                <a16:creationId xmlns:a16="http://schemas.microsoft.com/office/drawing/2014/main" id="{E424D608-BC7C-4C3F-B3F5-0F6ACF774364}"/>
              </a:ext>
            </a:extLst>
          </p:cNvPr>
          <p:cNvSpPr/>
          <p:nvPr/>
        </p:nvSpPr>
        <p:spPr>
          <a:xfrm>
            <a:off x="398950" y="1348173"/>
            <a:ext cx="7183620" cy="4841255"/>
          </a:xfrm>
          <a:prstGeom prst="roundRect">
            <a:avLst>
              <a:gd name="adj" fmla="val 290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/>
          </a:p>
        </p:txBody>
      </p:sp>
      <p:graphicFrame>
        <p:nvGraphicFramePr>
          <p:cNvPr id="5" name="Oggetto 4" hidden="1">
            <a:extLst>
              <a:ext uri="{FF2B5EF4-FFF2-40B4-BE49-F238E27FC236}">
                <a16:creationId xmlns:a16="http://schemas.microsoft.com/office/drawing/2014/main" id="{8BDCD341-795B-4C49-BE14-ABD773F7E2F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60348670"/>
              </p:ext>
            </p:extLst>
          </p:nvPr>
        </p:nvGraphicFramePr>
        <p:xfrm>
          <a:off x="794" y="1240"/>
          <a:ext cx="794" cy="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415" imgH="416" progId="TCLayout.ActiveDocument.1">
                  <p:embed/>
                </p:oleObj>
              </mc:Choice>
              <mc:Fallback>
                <p:oleObj name="Diapositiva think-cell" r:id="rId4" imgW="415" imgH="416" progId="TCLayout.ActiveDocument.1">
                  <p:embed/>
                  <p:pic>
                    <p:nvPicPr>
                      <p:cNvPr id="5" name="Oggetto 4" hidden="1">
                        <a:extLst>
                          <a:ext uri="{FF2B5EF4-FFF2-40B4-BE49-F238E27FC236}">
                            <a16:creationId xmlns:a16="http://schemas.microsoft.com/office/drawing/2014/main" id="{8BDCD341-795B-4C49-BE14-ABD773F7E2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4" y="1240"/>
                        <a:ext cx="794" cy="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uppo 1">
            <a:extLst>
              <a:ext uri="{FF2B5EF4-FFF2-40B4-BE49-F238E27FC236}">
                <a16:creationId xmlns:a16="http://schemas.microsoft.com/office/drawing/2014/main" id="{01FB65AE-EFE3-4234-BD38-89052C1839DF}"/>
              </a:ext>
            </a:extLst>
          </p:cNvPr>
          <p:cNvGrpSpPr/>
          <p:nvPr/>
        </p:nvGrpSpPr>
        <p:grpSpPr>
          <a:xfrm>
            <a:off x="3117287" y="1705337"/>
            <a:ext cx="4120903" cy="4138926"/>
            <a:chOff x="4704761" y="2495837"/>
            <a:chExt cx="8242880" cy="8278929"/>
          </a:xfrm>
        </p:grpSpPr>
        <p:sp>
          <p:nvSpPr>
            <p:cNvPr id="11" name="Freccia circolare 10">
              <a:extLst>
                <a:ext uri="{FF2B5EF4-FFF2-40B4-BE49-F238E27FC236}">
                  <a16:creationId xmlns:a16="http://schemas.microsoft.com/office/drawing/2014/main" id="{07D596B8-42B7-49F2-9980-5D8FEFD63776}"/>
                </a:ext>
              </a:extLst>
            </p:cNvPr>
            <p:cNvSpPr/>
            <p:nvPr/>
          </p:nvSpPr>
          <p:spPr>
            <a:xfrm rot="1867983">
              <a:off x="4961526" y="2647783"/>
              <a:ext cx="7986115" cy="7986100"/>
            </a:xfrm>
            <a:prstGeom prst="circularArrow">
              <a:avLst>
                <a:gd name="adj1" fmla="val 11864"/>
                <a:gd name="adj2" fmla="val 327528"/>
                <a:gd name="adj3" fmla="val 1502712"/>
                <a:gd name="adj4" fmla="val 16199432"/>
                <a:gd name="adj5" fmla="val 5932"/>
              </a:avLst>
            </a:prstGeom>
            <a:solidFill>
              <a:srgbClr val="C00B6C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12" name="Freccia circolare 11">
              <a:extLst>
                <a:ext uri="{FF2B5EF4-FFF2-40B4-BE49-F238E27FC236}">
                  <a16:creationId xmlns:a16="http://schemas.microsoft.com/office/drawing/2014/main" id="{710D0FDA-5184-4D68-A980-BE7658535529}"/>
                </a:ext>
              </a:extLst>
            </p:cNvPr>
            <p:cNvSpPr/>
            <p:nvPr/>
          </p:nvSpPr>
          <p:spPr>
            <a:xfrm rot="1867983">
              <a:off x="4704761" y="2788666"/>
              <a:ext cx="7986115" cy="7986100"/>
            </a:xfrm>
            <a:prstGeom prst="circularArrow">
              <a:avLst>
                <a:gd name="adj1" fmla="val 11864"/>
                <a:gd name="adj2" fmla="val 327528"/>
                <a:gd name="adj3" fmla="val 8690763"/>
                <a:gd name="adj4" fmla="val 1800502"/>
                <a:gd name="adj5" fmla="val 5932"/>
              </a:avLst>
            </a:prstGeom>
            <a:solidFill>
              <a:srgbClr val="ED694B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13" name="Freccia circolare 12">
              <a:extLst>
                <a:ext uri="{FF2B5EF4-FFF2-40B4-BE49-F238E27FC236}">
                  <a16:creationId xmlns:a16="http://schemas.microsoft.com/office/drawing/2014/main" id="{2B3874A1-C463-4F41-8397-496FF1911FC9}"/>
                </a:ext>
              </a:extLst>
            </p:cNvPr>
            <p:cNvSpPr/>
            <p:nvPr/>
          </p:nvSpPr>
          <p:spPr>
            <a:xfrm rot="1867983">
              <a:off x="4709970" y="2495837"/>
              <a:ext cx="7986115" cy="7986100"/>
            </a:xfrm>
            <a:prstGeom prst="circularArrow">
              <a:avLst>
                <a:gd name="adj1" fmla="val 11864"/>
                <a:gd name="adj2" fmla="val 328376"/>
                <a:gd name="adj3" fmla="val 15881076"/>
                <a:gd name="adj4" fmla="val 8980010"/>
                <a:gd name="adj5" fmla="val 5932"/>
              </a:avLst>
            </a:prstGeom>
            <a:solidFill>
              <a:srgbClr val="1462AD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 sz="900"/>
            </a:p>
          </p:txBody>
        </p:sp>
        <p:sp>
          <p:nvSpPr>
            <p:cNvPr id="44" name="CasellaDiTesto 43">
              <a:extLst>
                <a:ext uri="{FF2B5EF4-FFF2-40B4-BE49-F238E27FC236}">
                  <a16:creationId xmlns:a16="http://schemas.microsoft.com/office/drawing/2014/main" id="{73C504B9-839E-954D-8E68-0DC8B2E285A9}"/>
                </a:ext>
              </a:extLst>
            </p:cNvPr>
            <p:cNvSpPr txBox="1">
              <a:spLocks noChangeAspect="1"/>
            </p:cNvSpPr>
            <p:nvPr/>
          </p:nvSpPr>
          <p:spPr>
            <a:xfrm rot="2044219">
              <a:off x="5291022" y="3044096"/>
              <a:ext cx="6912294" cy="6912281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/>
              </a:prstTxWarp>
              <a:spAutoFit/>
            </a:bodyPr>
            <a:lstStyle/>
            <a:p>
              <a:pPr lvl="0">
                <a:defRPr/>
              </a:pPr>
              <a:r>
                <a:rPr lang="it-IT" sz="2699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Raccolta</a:t>
              </a:r>
            </a:p>
          </p:txBody>
        </p:sp>
        <p:sp>
          <p:nvSpPr>
            <p:cNvPr id="35" name="CasellaDiTesto 34">
              <a:extLst>
                <a:ext uri="{FF2B5EF4-FFF2-40B4-BE49-F238E27FC236}">
                  <a16:creationId xmlns:a16="http://schemas.microsoft.com/office/drawing/2014/main" id="{422D88C8-F659-4720-9886-F7A426EA2704}"/>
                </a:ext>
              </a:extLst>
            </p:cNvPr>
            <p:cNvSpPr txBox="1">
              <a:spLocks noChangeAspect="1"/>
            </p:cNvSpPr>
            <p:nvPr/>
          </p:nvSpPr>
          <p:spPr>
            <a:xfrm rot="8673853">
              <a:off x="5453903" y="3154555"/>
              <a:ext cx="6912281" cy="6912294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/>
              </a:prstTxWarp>
              <a:spAutoFit/>
            </a:bodyPr>
            <a:lstStyle/>
            <a:p>
              <a:pPr lvl="0">
                <a:defRPr/>
              </a:pPr>
              <a:r>
                <a:rPr lang="it-IT" sz="2699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Elaborazione</a:t>
              </a:r>
            </a:p>
          </p:txBody>
        </p:sp>
        <p:sp>
          <p:nvSpPr>
            <p:cNvPr id="36" name="CasellaDiTesto 35">
              <a:extLst>
                <a:ext uri="{FF2B5EF4-FFF2-40B4-BE49-F238E27FC236}">
                  <a16:creationId xmlns:a16="http://schemas.microsoft.com/office/drawing/2014/main" id="{C0DC34B8-23E6-43ED-BFD3-8EF471205463}"/>
                </a:ext>
              </a:extLst>
            </p:cNvPr>
            <p:cNvSpPr txBox="1">
              <a:spLocks noChangeAspect="1"/>
            </p:cNvSpPr>
            <p:nvPr/>
          </p:nvSpPr>
          <p:spPr>
            <a:xfrm rot="19590617">
              <a:off x="5214524" y="3420819"/>
              <a:ext cx="6912281" cy="6912294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pPr lvl="0">
                <a:defRPr/>
              </a:pPr>
              <a:r>
                <a:rPr lang="it-IT" sz="2699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Consegna</a:t>
              </a:r>
            </a:p>
          </p:txBody>
        </p:sp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36433D0-AAE4-4D2A-96FC-EB86F187F657}"/>
              </a:ext>
            </a:extLst>
          </p:cNvPr>
          <p:cNvSpPr txBox="1"/>
          <p:nvPr/>
        </p:nvSpPr>
        <p:spPr>
          <a:xfrm>
            <a:off x="8564870" y="2315598"/>
            <a:ext cx="334320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it-IT"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Attività che si ripete </a:t>
            </a:r>
            <a:r>
              <a:rPr lang="it-IT" sz="20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ogni mese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it-IT"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 </a:t>
            </a:r>
            <a:r>
              <a:rPr lang="it-IT" sz="20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tempi stretti </a:t>
            </a:r>
            <a:r>
              <a:rPr lang="it-IT"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ed </a:t>
            </a:r>
            <a:r>
              <a:rPr lang="it-IT" sz="20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inderogabili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it-IT"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Prevede nelle fasi di raccolta e consegna una </a:t>
            </a:r>
            <a:r>
              <a:rPr lang="it-IT" sz="20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molteplicità di interlocutori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15473DF-807E-4F30-8FDC-27E2DD18B20F}"/>
              </a:ext>
            </a:extLst>
          </p:cNvPr>
          <p:cNvSpPr txBox="1"/>
          <p:nvPr/>
        </p:nvSpPr>
        <p:spPr>
          <a:xfrm>
            <a:off x="711298" y="1507685"/>
            <a:ext cx="3001227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it-IT" sz="2400" b="1">
                <a:solidFill>
                  <a:srgbClr val="1462A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Raccolta dati</a:t>
            </a:r>
          </a:p>
          <a:p>
            <a:pPr marL="228554" indent="-228554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000">
                <a:solidFill>
                  <a:srgbClr val="1462A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Anagrafica dipendenti</a:t>
            </a:r>
          </a:p>
          <a:p>
            <a:pPr marL="228554" indent="-228554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000">
                <a:solidFill>
                  <a:srgbClr val="1462A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Foglio presenze</a:t>
            </a:r>
          </a:p>
          <a:p>
            <a:pPr marL="228554" indent="-228554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000">
                <a:solidFill>
                  <a:srgbClr val="1462A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Altri movimenti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EC7C10AB-00FF-43A0-824F-9E2111B2C31B}"/>
              </a:ext>
            </a:extLst>
          </p:cNvPr>
          <p:cNvSpPr txBox="1"/>
          <p:nvPr/>
        </p:nvSpPr>
        <p:spPr>
          <a:xfrm>
            <a:off x="711298" y="3939143"/>
            <a:ext cx="3001227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it-IT" sz="2400" b="1">
                <a:solidFill>
                  <a:srgbClr val="ED694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Consegna</a:t>
            </a:r>
          </a:p>
          <a:p>
            <a:pPr marL="228554" indent="-228554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000">
                <a:solidFill>
                  <a:srgbClr val="ED694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Cedolini, CU</a:t>
            </a:r>
          </a:p>
          <a:p>
            <a:pPr marL="228554" indent="-228554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000">
                <a:solidFill>
                  <a:srgbClr val="ED694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F24, Bonifici</a:t>
            </a:r>
          </a:p>
          <a:p>
            <a:pPr marL="228554" indent="-228554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000">
                <a:solidFill>
                  <a:srgbClr val="ED694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Altra reportistica azienda/dipendente</a:t>
            </a:r>
          </a:p>
        </p:txBody>
      </p:sp>
      <p:sp>
        <p:nvSpPr>
          <p:cNvPr id="20" name="Titolo 19">
            <a:extLst>
              <a:ext uri="{FF2B5EF4-FFF2-40B4-BE49-F238E27FC236}">
                <a16:creationId xmlns:a16="http://schemas.microsoft.com/office/drawing/2014/main" id="{06936A55-BAD6-DF19-60C4-57969D7F5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it-IT"/>
              <a:t>Situazione attuale CDL</a:t>
            </a:r>
          </a:p>
        </p:txBody>
      </p:sp>
      <p:sp>
        <p:nvSpPr>
          <p:cNvPr id="26" name="Segnaposto testo 25">
            <a:extLst>
              <a:ext uri="{FF2B5EF4-FFF2-40B4-BE49-F238E27FC236}">
                <a16:creationId xmlns:a16="http://schemas.microsoft.com/office/drawing/2014/main" id="{6660B30D-A73A-8AFF-9541-4451ADB59E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/>
              <a:t>Il ciclo paga</a:t>
            </a:r>
          </a:p>
        </p:txBody>
      </p:sp>
      <p:sp>
        <p:nvSpPr>
          <p:cNvPr id="28" name="Rettangolo con angoli arrotondati 30">
            <a:extLst>
              <a:ext uri="{FF2B5EF4-FFF2-40B4-BE49-F238E27FC236}">
                <a16:creationId xmlns:a16="http://schemas.microsoft.com/office/drawing/2014/main" id="{CF101AFE-ED8F-F084-996D-787912C1C946}"/>
              </a:ext>
            </a:extLst>
          </p:cNvPr>
          <p:cNvSpPr/>
          <p:nvPr/>
        </p:nvSpPr>
        <p:spPr>
          <a:xfrm>
            <a:off x="8349106" y="1655104"/>
            <a:ext cx="3558969" cy="4345646"/>
          </a:xfrm>
          <a:prstGeom prst="roundRect">
            <a:avLst>
              <a:gd name="adj" fmla="val 2366"/>
            </a:avLst>
          </a:prstGeom>
          <a:noFill/>
          <a:ln w="25400" cap="flat">
            <a:solidFill>
              <a:srgbClr val="0091D3"/>
            </a:solidFill>
            <a:miter lim="400000"/>
          </a:ln>
          <a:effectLst/>
        </p:spPr>
        <p:txBody>
          <a:bodyPr wrap="square" lIns="431888" tIns="45707" rIns="431888" bIns="45707" numCol="1" anchor="ctr">
            <a:noAutofit/>
          </a:bodyPr>
          <a:lstStyle/>
          <a:p>
            <a:pPr defTabSz="914034" hangingPunct="0"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it-IT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Rettangolo con angoli arrotondati 28">
            <a:extLst>
              <a:ext uri="{FF2B5EF4-FFF2-40B4-BE49-F238E27FC236}">
                <a16:creationId xmlns:a16="http://schemas.microsoft.com/office/drawing/2014/main" id="{01CE4214-9E22-BD18-42E3-4E413182EC22}"/>
              </a:ext>
            </a:extLst>
          </p:cNvPr>
          <p:cNvSpPr/>
          <p:nvPr/>
        </p:nvSpPr>
        <p:spPr>
          <a:xfrm>
            <a:off x="9042017" y="1348173"/>
            <a:ext cx="1958695" cy="438151"/>
          </a:xfrm>
          <a:prstGeom prst="roundRect">
            <a:avLst>
              <a:gd name="adj" fmla="val 9459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228508"/>
            <a:r>
              <a:rPr lang="it-IT" b="1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CRITICITA’</a:t>
            </a:r>
          </a:p>
        </p:txBody>
      </p:sp>
    </p:spTree>
    <p:extLst>
      <p:ext uri="{BB962C8B-B14F-4D97-AF65-F5344CB8AC3E}">
        <p14:creationId xmlns:p14="http://schemas.microsoft.com/office/powerpoint/2010/main" val="10447623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ggetto 4" hidden="1">
            <a:extLst>
              <a:ext uri="{FF2B5EF4-FFF2-40B4-BE49-F238E27FC236}">
                <a16:creationId xmlns:a16="http://schemas.microsoft.com/office/drawing/2014/main" id="{8BDCD341-795B-4C49-BE14-ABD773F7E2F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53218041"/>
              </p:ext>
            </p:extLst>
          </p:nvPr>
        </p:nvGraphicFramePr>
        <p:xfrm>
          <a:off x="1587" y="1686"/>
          <a:ext cx="794" cy="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415" imgH="416" progId="TCLayout.ActiveDocument.1">
                  <p:embed/>
                </p:oleObj>
              </mc:Choice>
              <mc:Fallback>
                <p:oleObj name="Diapositiva think-cell" r:id="rId4" imgW="415" imgH="416" progId="TCLayout.ActiveDocument.1">
                  <p:embed/>
                  <p:pic>
                    <p:nvPicPr>
                      <p:cNvPr id="5" name="Oggetto 4" hidden="1">
                        <a:extLst>
                          <a:ext uri="{FF2B5EF4-FFF2-40B4-BE49-F238E27FC236}">
                            <a16:creationId xmlns:a16="http://schemas.microsoft.com/office/drawing/2014/main" id="{8BDCD341-795B-4C49-BE14-ABD773F7E2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7" y="1686"/>
                        <a:ext cx="794" cy="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reccia circolare 10">
            <a:extLst>
              <a:ext uri="{FF2B5EF4-FFF2-40B4-BE49-F238E27FC236}">
                <a16:creationId xmlns:a16="http://schemas.microsoft.com/office/drawing/2014/main" id="{07D596B8-42B7-49F2-9980-5D8FEFD63776}"/>
              </a:ext>
            </a:extLst>
          </p:cNvPr>
          <p:cNvSpPr/>
          <p:nvPr/>
        </p:nvSpPr>
        <p:spPr>
          <a:xfrm rot="1867983">
            <a:off x="4369557" y="1523808"/>
            <a:ext cx="3992017" cy="3992011"/>
          </a:xfrm>
          <a:prstGeom prst="circularArrow">
            <a:avLst>
              <a:gd name="adj1" fmla="val 11864"/>
              <a:gd name="adj2" fmla="val 327528"/>
              <a:gd name="adj3" fmla="val 1502712"/>
              <a:gd name="adj4" fmla="val 16199432"/>
              <a:gd name="adj5" fmla="val 5932"/>
            </a:avLst>
          </a:prstGeom>
          <a:solidFill>
            <a:schemeClr val="bg1">
              <a:lumMod val="6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it-IT">
              <a:highlight>
                <a:srgbClr val="C0C0C0"/>
              </a:highlight>
            </a:endParaRPr>
          </a:p>
        </p:txBody>
      </p:sp>
      <p:sp>
        <p:nvSpPr>
          <p:cNvPr id="12" name="Freccia circolare 11">
            <a:extLst>
              <a:ext uri="{FF2B5EF4-FFF2-40B4-BE49-F238E27FC236}">
                <a16:creationId xmlns:a16="http://schemas.microsoft.com/office/drawing/2014/main" id="{710D0FDA-5184-4D68-A980-BE7658535529}"/>
              </a:ext>
            </a:extLst>
          </p:cNvPr>
          <p:cNvSpPr/>
          <p:nvPr/>
        </p:nvSpPr>
        <p:spPr>
          <a:xfrm rot="1867983">
            <a:off x="4212637" y="1613278"/>
            <a:ext cx="3992017" cy="3992011"/>
          </a:xfrm>
          <a:prstGeom prst="circularArrow">
            <a:avLst>
              <a:gd name="adj1" fmla="val 11864"/>
              <a:gd name="adj2" fmla="val 327528"/>
              <a:gd name="adj3" fmla="val 8690763"/>
              <a:gd name="adj4" fmla="val 1800502"/>
              <a:gd name="adj5" fmla="val 5932"/>
            </a:avLst>
          </a:prstGeom>
          <a:solidFill>
            <a:srgbClr val="ED694B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3" name="Freccia circolare 12">
            <a:extLst>
              <a:ext uri="{FF2B5EF4-FFF2-40B4-BE49-F238E27FC236}">
                <a16:creationId xmlns:a16="http://schemas.microsoft.com/office/drawing/2014/main" id="{2B3874A1-C463-4F41-8397-496FF1911FC9}"/>
              </a:ext>
            </a:extLst>
          </p:cNvPr>
          <p:cNvSpPr/>
          <p:nvPr/>
        </p:nvSpPr>
        <p:spPr>
          <a:xfrm rot="1867983">
            <a:off x="4243812" y="1447855"/>
            <a:ext cx="3992017" cy="3992011"/>
          </a:xfrm>
          <a:prstGeom prst="circularArrow">
            <a:avLst>
              <a:gd name="adj1" fmla="val 11864"/>
              <a:gd name="adj2" fmla="val 328376"/>
              <a:gd name="adj3" fmla="val 15881076"/>
              <a:gd name="adj4" fmla="val 8980010"/>
              <a:gd name="adj5" fmla="val 5932"/>
            </a:avLst>
          </a:prstGeom>
          <a:solidFill>
            <a:srgbClr val="1462AD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it-IT" sz="900"/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73C504B9-839E-954D-8E68-0DC8B2E285A9}"/>
              </a:ext>
            </a:extLst>
          </p:cNvPr>
          <p:cNvSpPr txBox="1">
            <a:spLocks noChangeAspect="1"/>
          </p:cNvSpPr>
          <p:nvPr/>
        </p:nvSpPr>
        <p:spPr>
          <a:xfrm rot="2044219">
            <a:off x="4505691" y="1721913"/>
            <a:ext cx="3455247" cy="3455241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pPr lvl="0">
              <a:defRPr/>
            </a:pPr>
            <a:r>
              <a:rPr lang="it-IT" sz="2698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Raccolta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422D88C8-F659-4720-9886-F7A426EA2704}"/>
              </a:ext>
            </a:extLst>
          </p:cNvPr>
          <p:cNvSpPr txBox="1">
            <a:spLocks noChangeAspect="1"/>
          </p:cNvSpPr>
          <p:nvPr/>
        </p:nvSpPr>
        <p:spPr>
          <a:xfrm rot="8673853">
            <a:off x="4587110" y="1777128"/>
            <a:ext cx="3455240" cy="3455247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pPr lvl="0">
              <a:defRPr/>
            </a:pPr>
            <a:r>
              <a:rPr lang="it-IT" sz="2698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Elaborazione</a:t>
            </a:r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C0DC34B8-23E6-43ED-BFD3-8EF471205463}"/>
              </a:ext>
            </a:extLst>
          </p:cNvPr>
          <p:cNvSpPr txBox="1">
            <a:spLocks noChangeAspect="1"/>
          </p:cNvSpPr>
          <p:nvPr/>
        </p:nvSpPr>
        <p:spPr>
          <a:xfrm rot="19590617">
            <a:off x="4467451" y="1910225"/>
            <a:ext cx="3455240" cy="3455247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lvl="0">
              <a:defRPr/>
            </a:pPr>
            <a:r>
              <a:rPr lang="it-IT" sz="2698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Consegna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15473DF-807E-4F30-8FDC-27E2DD18B20F}"/>
              </a:ext>
            </a:extLst>
          </p:cNvPr>
          <p:cNvSpPr txBox="1"/>
          <p:nvPr/>
        </p:nvSpPr>
        <p:spPr>
          <a:xfrm>
            <a:off x="8622585" y="2713291"/>
            <a:ext cx="359564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508" indent="-22850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Servizio consolidato</a:t>
            </a:r>
          </a:p>
          <a:p>
            <a:pPr marL="228508" indent="-22850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Commodity</a:t>
            </a:r>
            <a:r>
              <a:rPr lang="it-IT"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per il cliente</a:t>
            </a:r>
          </a:p>
          <a:p>
            <a:pPr marL="228508" indent="-22850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Pochi margini di </a:t>
            </a:r>
            <a:r>
              <a:rPr lang="it-IT" sz="16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efficienza</a:t>
            </a:r>
          </a:p>
          <a:p>
            <a:pPr marL="228508" indent="-22850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Sistemi chiusi</a:t>
            </a:r>
          </a:p>
          <a:p>
            <a:pPr marL="228508" indent="-22850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Basso coinvolgimento </a:t>
            </a:r>
            <a:r>
              <a:rPr lang="it-IT"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del cliente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EC7C10AB-00FF-43A0-824F-9E2111B2C31B}"/>
              </a:ext>
            </a:extLst>
          </p:cNvPr>
          <p:cNvSpPr txBox="1"/>
          <p:nvPr/>
        </p:nvSpPr>
        <p:spPr>
          <a:xfrm>
            <a:off x="469806" y="1831837"/>
            <a:ext cx="3489827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  <a:buClr>
                <a:srgbClr val="0070C0"/>
              </a:buClr>
            </a:pPr>
            <a:r>
              <a:rPr lang="it-IT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DIALOGO DIGITALE</a:t>
            </a:r>
          </a:p>
          <a:p>
            <a:pPr>
              <a:spcAft>
                <a:spcPts val="600"/>
              </a:spcAft>
              <a:buClr>
                <a:srgbClr val="0070C0"/>
              </a:buClr>
            </a:pPr>
            <a:endParaRPr lang="it-IT" sz="90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>
              <a:spcAft>
                <a:spcPts val="600"/>
              </a:spcAft>
              <a:buClr>
                <a:srgbClr val="0070C0"/>
              </a:buClr>
            </a:pPr>
            <a:r>
              <a:rPr lang="it-IT"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Ampi margini di </a:t>
            </a:r>
            <a:r>
              <a:rPr lang="it-IT" sz="16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efficienza</a:t>
            </a:r>
            <a:r>
              <a:rPr lang="it-IT"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per Studio e Clienti</a:t>
            </a:r>
          </a:p>
          <a:p>
            <a:pPr algn="ctr">
              <a:spcAft>
                <a:spcPts val="600"/>
              </a:spcAft>
              <a:buClr>
                <a:srgbClr val="0070C0"/>
              </a:buClr>
            </a:pPr>
            <a:endParaRPr lang="it-IT" sz="60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>
              <a:spcAft>
                <a:spcPts val="600"/>
              </a:spcAft>
              <a:buClr>
                <a:srgbClr val="0070C0"/>
              </a:buClr>
            </a:pPr>
            <a:r>
              <a:rPr lang="it-IT"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Nuovo canale di «</a:t>
            </a:r>
            <a:r>
              <a:rPr lang="it-IT" sz="16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relazione</a:t>
            </a:r>
            <a:r>
              <a:rPr lang="it-IT"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» con il Cliente</a:t>
            </a:r>
          </a:p>
          <a:p>
            <a:pPr algn="ctr">
              <a:spcAft>
                <a:spcPts val="600"/>
              </a:spcAft>
              <a:buClr>
                <a:srgbClr val="0070C0"/>
              </a:buClr>
            </a:pPr>
            <a:endParaRPr lang="it-IT" sz="60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>
              <a:spcAft>
                <a:spcPts val="600"/>
              </a:spcAft>
              <a:buClr>
                <a:srgbClr val="0070C0"/>
              </a:buClr>
            </a:pPr>
            <a:r>
              <a:rPr lang="it-IT"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Condivisione  e </a:t>
            </a:r>
            <a:r>
              <a:rPr lang="it-IT" sz="16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valorizzazione</a:t>
            </a:r>
            <a:r>
              <a:rPr lang="it-IT"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di dati e documenti</a:t>
            </a:r>
          </a:p>
          <a:p>
            <a:pPr algn="ctr">
              <a:spcAft>
                <a:spcPts val="600"/>
              </a:spcAft>
              <a:buClr>
                <a:srgbClr val="0070C0"/>
              </a:buClr>
            </a:pPr>
            <a:endParaRPr lang="it-IT" sz="60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>
              <a:spcAft>
                <a:spcPts val="600"/>
              </a:spcAft>
              <a:buClr>
                <a:srgbClr val="0070C0"/>
              </a:buClr>
            </a:pPr>
            <a:r>
              <a:rPr lang="it-IT"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Possibilità di veicolare </a:t>
            </a:r>
            <a:r>
              <a:rPr lang="it-IT" sz="16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nuovi servizi </a:t>
            </a:r>
            <a:r>
              <a:rPr lang="it-IT"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valore aggiunto</a:t>
            </a:r>
          </a:p>
        </p:txBody>
      </p:sp>
      <p:cxnSp>
        <p:nvCxnSpPr>
          <p:cNvPr id="3" name="Connettore a gomito 2">
            <a:extLst>
              <a:ext uri="{FF2B5EF4-FFF2-40B4-BE49-F238E27FC236}">
                <a16:creationId xmlns:a16="http://schemas.microsoft.com/office/drawing/2014/main" id="{C76C5233-7753-4D3A-86A4-B843A5621A7F}"/>
              </a:ext>
            </a:extLst>
          </p:cNvPr>
          <p:cNvCxnSpPr>
            <a:cxnSpLocks/>
            <a:endCxn id="15" idx="0"/>
          </p:cNvCxnSpPr>
          <p:nvPr/>
        </p:nvCxnSpPr>
        <p:spPr>
          <a:xfrm rot="10800000" flipV="1">
            <a:off x="2214721" y="1493513"/>
            <a:ext cx="3881281" cy="338324"/>
          </a:xfrm>
          <a:prstGeom prst="bentConnector2">
            <a:avLst/>
          </a:prstGeom>
          <a:ln w="38100">
            <a:solidFill>
              <a:srgbClr val="1462A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a gomito 18">
            <a:extLst>
              <a:ext uri="{FF2B5EF4-FFF2-40B4-BE49-F238E27FC236}">
                <a16:creationId xmlns:a16="http://schemas.microsoft.com/office/drawing/2014/main" id="{C702C1C1-A9D7-423F-B2C0-3A8DFC9FFEFD}"/>
              </a:ext>
            </a:extLst>
          </p:cNvPr>
          <p:cNvCxnSpPr>
            <a:cxnSpLocks/>
            <a:endCxn id="15" idx="2"/>
          </p:cNvCxnSpPr>
          <p:nvPr/>
        </p:nvCxnSpPr>
        <p:spPr>
          <a:xfrm rot="10800000">
            <a:off x="2214720" y="5201990"/>
            <a:ext cx="4267714" cy="364792"/>
          </a:xfrm>
          <a:prstGeom prst="bentConnector2">
            <a:avLst/>
          </a:prstGeom>
          <a:ln w="38100">
            <a:solidFill>
              <a:srgbClr val="ED694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olo 1">
            <a:extLst>
              <a:ext uri="{FF2B5EF4-FFF2-40B4-BE49-F238E27FC236}">
                <a16:creationId xmlns:a16="http://schemas.microsoft.com/office/drawing/2014/main" id="{6378E818-F403-26C9-807B-F0423A802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it-IT"/>
              <a:t>Cosa si può trasformare digitalmente</a:t>
            </a:r>
          </a:p>
        </p:txBody>
      </p:sp>
    </p:spTree>
    <p:extLst>
      <p:ext uri="{BB962C8B-B14F-4D97-AF65-F5344CB8AC3E}">
        <p14:creationId xmlns:p14="http://schemas.microsoft.com/office/powerpoint/2010/main" val="22312449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ggetto 4" hidden="1">
            <a:extLst>
              <a:ext uri="{FF2B5EF4-FFF2-40B4-BE49-F238E27FC236}">
                <a16:creationId xmlns:a16="http://schemas.microsoft.com/office/drawing/2014/main" id="{8BDCD341-795B-4C49-BE14-ABD773F7E2F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25104691"/>
              </p:ext>
            </p:extLst>
          </p:nvPr>
        </p:nvGraphicFramePr>
        <p:xfrm>
          <a:off x="1587" y="1686"/>
          <a:ext cx="794" cy="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415" imgH="416" progId="TCLayout.ActiveDocument.1">
                  <p:embed/>
                </p:oleObj>
              </mc:Choice>
              <mc:Fallback>
                <p:oleObj name="Diapositiva think-cell" r:id="rId4" imgW="415" imgH="416" progId="TCLayout.ActiveDocument.1">
                  <p:embed/>
                  <p:pic>
                    <p:nvPicPr>
                      <p:cNvPr id="5" name="Oggetto 4" hidden="1">
                        <a:extLst>
                          <a:ext uri="{FF2B5EF4-FFF2-40B4-BE49-F238E27FC236}">
                            <a16:creationId xmlns:a16="http://schemas.microsoft.com/office/drawing/2014/main" id="{8BDCD341-795B-4C49-BE14-ABD773F7E2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7" y="1686"/>
                        <a:ext cx="794" cy="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>
            <a:extLst>
              <a:ext uri="{FF2B5EF4-FFF2-40B4-BE49-F238E27FC236}">
                <a16:creationId xmlns:a16="http://schemas.microsoft.com/office/drawing/2014/main" id="{8AC58E13-5B29-4C70-A192-F39D85811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45708" tIns="22854" rIns="45708" bIns="22854" rtlCol="0" anchor="t">
            <a:normAutofit/>
          </a:bodyPr>
          <a:lstStyle/>
          <a:p>
            <a:pPr defTabSz="1828434"/>
            <a:r>
              <a:rPr lang="it-IT" b="1">
                <a:solidFill>
                  <a:srgbClr val="0095D5"/>
                </a:solidFill>
                <a:cs typeface="Roboto" panose="02000000000000000000" pitchFamily="2" charset="0"/>
              </a:rPr>
              <a:t>Dialogo digitale tra gli attori coinvolti</a:t>
            </a:r>
          </a:p>
        </p:txBody>
      </p:sp>
      <p:grpSp>
        <p:nvGrpSpPr>
          <p:cNvPr id="52" name="Gruppo 51">
            <a:extLst>
              <a:ext uri="{FF2B5EF4-FFF2-40B4-BE49-F238E27FC236}">
                <a16:creationId xmlns:a16="http://schemas.microsoft.com/office/drawing/2014/main" id="{32F389C5-051E-7A47-BCFA-3522368C64E1}"/>
              </a:ext>
            </a:extLst>
          </p:cNvPr>
          <p:cNvGrpSpPr/>
          <p:nvPr/>
        </p:nvGrpSpPr>
        <p:grpSpPr>
          <a:xfrm>
            <a:off x="3418947" y="822107"/>
            <a:ext cx="5354107" cy="5512238"/>
            <a:chOff x="5609853" y="722376"/>
            <a:chExt cx="5354804" cy="5512956"/>
          </a:xfrm>
        </p:grpSpPr>
        <p:grpSp>
          <p:nvGrpSpPr>
            <p:cNvPr id="4" name="Gruppo 3">
              <a:extLst>
                <a:ext uri="{FF2B5EF4-FFF2-40B4-BE49-F238E27FC236}">
                  <a16:creationId xmlns:a16="http://schemas.microsoft.com/office/drawing/2014/main" id="{A3E174DB-53C8-A14F-A930-8AC0FEA74C57}"/>
                </a:ext>
              </a:extLst>
            </p:cNvPr>
            <p:cNvGrpSpPr/>
            <p:nvPr/>
          </p:nvGrpSpPr>
          <p:grpSpPr>
            <a:xfrm>
              <a:off x="5609853" y="722376"/>
              <a:ext cx="5354804" cy="5346679"/>
              <a:chOff x="8030906" y="3449782"/>
              <a:chExt cx="8325363" cy="8312732"/>
            </a:xfrm>
          </p:grpSpPr>
          <p:sp>
            <p:nvSpPr>
              <p:cNvPr id="6" name="Shape">
                <a:extLst>
                  <a:ext uri="{FF2B5EF4-FFF2-40B4-BE49-F238E27FC236}">
                    <a16:creationId xmlns:a16="http://schemas.microsoft.com/office/drawing/2014/main" id="{45A286C3-A355-4F45-8B7F-8A3DA7FA7B2B}"/>
                  </a:ext>
                </a:extLst>
              </p:cNvPr>
              <p:cNvSpPr/>
              <p:nvPr/>
            </p:nvSpPr>
            <p:spPr>
              <a:xfrm>
                <a:off x="8861526" y="6658218"/>
                <a:ext cx="3189477" cy="47262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10" extrusionOk="0">
                    <a:moveTo>
                      <a:pt x="11643" y="6302"/>
                    </a:moveTo>
                    <a:cubicBezTo>
                      <a:pt x="11643" y="5574"/>
                      <a:pt x="11806" y="4864"/>
                      <a:pt x="12106" y="4209"/>
                    </a:cubicBezTo>
                    <a:cubicBezTo>
                      <a:pt x="12269" y="3827"/>
                      <a:pt x="12051" y="3408"/>
                      <a:pt x="11534" y="3208"/>
                    </a:cubicBezTo>
                    <a:lnTo>
                      <a:pt x="3537" y="115"/>
                    </a:lnTo>
                    <a:cubicBezTo>
                      <a:pt x="2856" y="-140"/>
                      <a:pt x="2013" y="42"/>
                      <a:pt x="1714" y="533"/>
                    </a:cubicBezTo>
                    <a:cubicBezTo>
                      <a:pt x="626" y="2317"/>
                      <a:pt x="0" y="4264"/>
                      <a:pt x="0" y="6320"/>
                    </a:cubicBezTo>
                    <a:cubicBezTo>
                      <a:pt x="0" y="14145"/>
                      <a:pt x="8841" y="20568"/>
                      <a:pt x="20185" y="21405"/>
                    </a:cubicBezTo>
                    <a:cubicBezTo>
                      <a:pt x="20947" y="21460"/>
                      <a:pt x="21600" y="21060"/>
                      <a:pt x="21600" y="20550"/>
                    </a:cubicBezTo>
                    <a:lnTo>
                      <a:pt x="21600" y="14418"/>
                    </a:lnTo>
                    <a:cubicBezTo>
                      <a:pt x="21600" y="13999"/>
                      <a:pt x="21165" y="13635"/>
                      <a:pt x="20566" y="13562"/>
                    </a:cubicBezTo>
                    <a:cubicBezTo>
                      <a:pt x="15479" y="12889"/>
                      <a:pt x="11643" y="9887"/>
                      <a:pt x="11643" y="6302"/>
                    </a:cubicBezTo>
                    <a:close/>
                  </a:path>
                </a:pathLst>
              </a:custGeom>
              <a:solidFill>
                <a:srgbClr val="F9B232">
                  <a:alpha val="21000"/>
                </a:srgbClr>
              </a:solidFill>
              <a:ln w="12700">
                <a:miter lim="400000"/>
              </a:ln>
            </p:spPr>
            <p:txBody>
              <a:bodyPr lIns="19046" tIns="19046" rIns="19046" bIns="19046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7" name="Shape">
                <a:extLst>
                  <a:ext uri="{FF2B5EF4-FFF2-40B4-BE49-F238E27FC236}">
                    <a16:creationId xmlns:a16="http://schemas.microsoft.com/office/drawing/2014/main" id="{EC8BE4D3-5AB6-CF41-96D2-4436E6F4FC7C}"/>
                  </a:ext>
                </a:extLst>
              </p:cNvPr>
              <p:cNvSpPr/>
              <p:nvPr/>
            </p:nvSpPr>
            <p:spPr>
              <a:xfrm>
                <a:off x="12356271" y="6658218"/>
                <a:ext cx="3189477" cy="4725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07" extrusionOk="0">
                    <a:moveTo>
                      <a:pt x="9957" y="6317"/>
                    </a:moveTo>
                    <a:cubicBezTo>
                      <a:pt x="9957" y="9902"/>
                      <a:pt x="6121" y="12904"/>
                      <a:pt x="1034" y="13559"/>
                    </a:cubicBezTo>
                    <a:cubicBezTo>
                      <a:pt x="435" y="13632"/>
                      <a:pt x="0" y="13996"/>
                      <a:pt x="0" y="14415"/>
                    </a:cubicBezTo>
                    <a:lnTo>
                      <a:pt x="0" y="20547"/>
                    </a:lnTo>
                    <a:cubicBezTo>
                      <a:pt x="0" y="21057"/>
                      <a:pt x="653" y="21457"/>
                      <a:pt x="1415" y="21402"/>
                    </a:cubicBezTo>
                    <a:cubicBezTo>
                      <a:pt x="12759" y="20565"/>
                      <a:pt x="21600" y="14142"/>
                      <a:pt x="21600" y="6317"/>
                    </a:cubicBezTo>
                    <a:cubicBezTo>
                      <a:pt x="21600" y="4261"/>
                      <a:pt x="21001" y="2314"/>
                      <a:pt x="19886" y="530"/>
                    </a:cubicBezTo>
                    <a:cubicBezTo>
                      <a:pt x="19587" y="57"/>
                      <a:pt x="18716" y="-143"/>
                      <a:pt x="18063" y="112"/>
                    </a:cubicBezTo>
                    <a:lnTo>
                      <a:pt x="10066" y="3205"/>
                    </a:lnTo>
                    <a:cubicBezTo>
                      <a:pt x="9549" y="3405"/>
                      <a:pt x="9304" y="3824"/>
                      <a:pt x="9494" y="4206"/>
                    </a:cubicBezTo>
                    <a:cubicBezTo>
                      <a:pt x="9793" y="4879"/>
                      <a:pt x="9957" y="5589"/>
                      <a:pt x="9957" y="6317"/>
                    </a:cubicBezTo>
                    <a:close/>
                  </a:path>
                </a:pathLst>
              </a:custGeom>
              <a:solidFill>
                <a:srgbClr val="E72D71">
                  <a:alpha val="22000"/>
                </a:srgbClr>
              </a:solidFill>
              <a:ln w="12700">
                <a:miter lim="400000"/>
              </a:ln>
            </p:spPr>
            <p:txBody>
              <a:bodyPr lIns="19046" tIns="19046" rIns="19046" bIns="19046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  <p:sp>
            <p:nvSpPr>
              <p:cNvPr id="8" name="Shape">
                <a:extLst>
                  <a:ext uri="{FF2B5EF4-FFF2-40B4-BE49-F238E27FC236}">
                    <a16:creationId xmlns:a16="http://schemas.microsoft.com/office/drawing/2014/main" id="{524477AA-3B3F-C74C-8974-93B41BC6DC55}"/>
                  </a:ext>
                </a:extLst>
              </p:cNvPr>
              <p:cNvSpPr/>
              <p:nvPr/>
            </p:nvSpPr>
            <p:spPr>
              <a:xfrm>
                <a:off x="9423899" y="4664050"/>
                <a:ext cx="5556387" cy="24002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2" h="21404" extrusionOk="0">
                    <a:moveTo>
                      <a:pt x="10701" y="15331"/>
                    </a:moveTo>
                    <a:cubicBezTo>
                      <a:pt x="12679" y="15331"/>
                      <a:pt x="14440" y="17445"/>
                      <a:pt x="15584" y="20776"/>
                    </a:cubicBezTo>
                    <a:cubicBezTo>
                      <a:pt x="15816" y="21421"/>
                      <a:pt x="16202" y="21564"/>
                      <a:pt x="16511" y="21170"/>
                    </a:cubicBezTo>
                    <a:lnTo>
                      <a:pt x="21007" y="15152"/>
                    </a:lnTo>
                    <a:cubicBezTo>
                      <a:pt x="21378" y="14651"/>
                      <a:pt x="21486" y="13540"/>
                      <a:pt x="21239" y="12716"/>
                    </a:cubicBezTo>
                    <a:cubicBezTo>
                      <a:pt x="18906" y="5015"/>
                      <a:pt x="15059" y="0"/>
                      <a:pt x="10686" y="0"/>
                    </a:cubicBezTo>
                    <a:cubicBezTo>
                      <a:pt x="6313" y="0"/>
                      <a:pt x="2466" y="5015"/>
                      <a:pt x="133" y="12716"/>
                    </a:cubicBezTo>
                    <a:cubicBezTo>
                      <a:pt x="-114" y="13540"/>
                      <a:pt x="-6" y="14651"/>
                      <a:pt x="365" y="15152"/>
                    </a:cubicBezTo>
                    <a:lnTo>
                      <a:pt x="4861" y="21170"/>
                    </a:lnTo>
                    <a:cubicBezTo>
                      <a:pt x="5170" y="21600"/>
                      <a:pt x="5572" y="21421"/>
                      <a:pt x="5788" y="20776"/>
                    </a:cubicBezTo>
                    <a:cubicBezTo>
                      <a:pt x="6962" y="17481"/>
                      <a:pt x="8724" y="15331"/>
                      <a:pt x="10701" y="15331"/>
                    </a:cubicBezTo>
                    <a:close/>
                  </a:path>
                </a:pathLst>
              </a:custGeom>
              <a:solidFill>
                <a:srgbClr val="71BFEC">
                  <a:alpha val="31000"/>
                </a:srgbClr>
              </a:solidFill>
              <a:ln w="12700">
                <a:miter lim="400000"/>
              </a:ln>
            </p:spPr>
            <p:txBody>
              <a:bodyPr lIns="19046" tIns="19046" rIns="19046" bIns="19046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  <p:sp>
            <p:nvSpPr>
              <p:cNvPr id="9" name="Freeform: Shape 23">
                <a:extLst>
                  <a:ext uri="{FF2B5EF4-FFF2-40B4-BE49-F238E27FC236}">
                    <a16:creationId xmlns:a16="http://schemas.microsoft.com/office/drawing/2014/main" id="{E4A08F6D-0020-F945-B94A-60FD980D49B2}"/>
                  </a:ext>
                </a:extLst>
              </p:cNvPr>
              <p:cNvSpPr/>
              <p:nvPr/>
            </p:nvSpPr>
            <p:spPr>
              <a:xfrm>
                <a:off x="9056727" y="3449782"/>
                <a:ext cx="6273720" cy="2788238"/>
              </a:xfrm>
              <a:custGeom>
                <a:avLst/>
                <a:gdLst>
                  <a:gd name="connsiteX0" fmla="*/ 1655126 w 3310252"/>
                  <a:gd name="connsiteY0" fmla="*/ 0 h 1471180"/>
                  <a:gd name="connsiteX1" fmla="*/ 1983641 w 3310252"/>
                  <a:gd name="connsiteY1" fmla="*/ 328487 h 1471180"/>
                  <a:gd name="connsiteX2" fmla="*/ 1951824 w 3310252"/>
                  <a:gd name="connsiteY2" fmla="*/ 468438 h 1471180"/>
                  <a:gd name="connsiteX3" fmla="*/ 3295691 w 3310252"/>
                  <a:gd name="connsiteY3" fmla="*/ 1318347 h 1471180"/>
                  <a:gd name="connsiteX4" fmla="*/ 3268044 w 3310252"/>
                  <a:gd name="connsiteY4" fmla="*/ 1439201 h 1471180"/>
                  <a:gd name="connsiteX5" fmla="*/ 3232058 w 3310252"/>
                  <a:gd name="connsiteY5" fmla="*/ 1460358 h 1471180"/>
                  <a:gd name="connsiteX6" fmla="*/ 3119773 w 3310252"/>
                  <a:gd name="connsiteY6" fmla="*/ 1434895 h 1471180"/>
                  <a:gd name="connsiteX7" fmla="*/ 1655126 w 3310252"/>
                  <a:gd name="connsiteY7" fmla="*/ 657067 h 1471180"/>
                  <a:gd name="connsiteX8" fmla="*/ 190480 w 3310252"/>
                  <a:gd name="connsiteY8" fmla="*/ 1434895 h 1471180"/>
                  <a:gd name="connsiteX9" fmla="*/ 78195 w 3310252"/>
                  <a:gd name="connsiteY9" fmla="*/ 1460358 h 1471180"/>
                  <a:gd name="connsiteX10" fmla="*/ 42208 w 3310252"/>
                  <a:gd name="connsiteY10" fmla="*/ 1439201 h 1471180"/>
                  <a:gd name="connsiteX11" fmla="*/ 14562 w 3310252"/>
                  <a:gd name="connsiteY11" fmla="*/ 1318347 h 1471180"/>
                  <a:gd name="connsiteX12" fmla="*/ 1358428 w 3310252"/>
                  <a:gd name="connsiteY12" fmla="*/ 468438 h 1471180"/>
                  <a:gd name="connsiteX13" fmla="*/ 1326612 w 3310252"/>
                  <a:gd name="connsiteY13" fmla="*/ 328487 h 1471180"/>
                  <a:gd name="connsiteX14" fmla="*/ 1655126 w 3310252"/>
                  <a:gd name="connsiteY14" fmla="*/ 0 h 147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10252" h="1471180">
                    <a:moveTo>
                      <a:pt x="1655126" y="0"/>
                    </a:moveTo>
                    <a:cubicBezTo>
                      <a:pt x="1837377" y="0"/>
                      <a:pt x="1983641" y="148376"/>
                      <a:pt x="1983641" y="328487"/>
                    </a:cubicBezTo>
                    <a:cubicBezTo>
                      <a:pt x="1983641" y="379412"/>
                      <a:pt x="1970976" y="426031"/>
                      <a:pt x="1951824" y="468438"/>
                    </a:cubicBezTo>
                    <a:cubicBezTo>
                      <a:pt x="2509233" y="553157"/>
                      <a:pt x="2992506" y="869007"/>
                      <a:pt x="3295691" y="1318347"/>
                    </a:cubicBezTo>
                    <a:cubicBezTo>
                      <a:pt x="3323183" y="1358601"/>
                      <a:pt x="3310518" y="1413739"/>
                      <a:pt x="3268044" y="1439201"/>
                    </a:cubicBezTo>
                    <a:lnTo>
                      <a:pt x="3232058" y="1460358"/>
                    </a:lnTo>
                    <a:cubicBezTo>
                      <a:pt x="3193908" y="1481514"/>
                      <a:pt x="3145102" y="1470936"/>
                      <a:pt x="3119773" y="1434895"/>
                    </a:cubicBezTo>
                    <a:cubicBezTo>
                      <a:pt x="2801761" y="966551"/>
                      <a:pt x="2265511" y="657067"/>
                      <a:pt x="1655126" y="657067"/>
                    </a:cubicBezTo>
                    <a:cubicBezTo>
                      <a:pt x="1044741" y="657067"/>
                      <a:pt x="508492" y="966551"/>
                      <a:pt x="190480" y="1434895"/>
                    </a:cubicBezTo>
                    <a:cubicBezTo>
                      <a:pt x="165150" y="1470936"/>
                      <a:pt x="116344" y="1481514"/>
                      <a:pt x="78195" y="1460358"/>
                    </a:cubicBezTo>
                    <a:lnTo>
                      <a:pt x="42208" y="1439201"/>
                    </a:lnTo>
                    <a:cubicBezTo>
                      <a:pt x="-266" y="1413739"/>
                      <a:pt x="-12931" y="1358601"/>
                      <a:pt x="14562" y="1318347"/>
                    </a:cubicBezTo>
                    <a:cubicBezTo>
                      <a:pt x="317746" y="869007"/>
                      <a:pt x="798857" y="553157"/>
                      <a:pt x="1358428" y="468438"/>
                    </a:cubicBezTo>
                    <a:cubicBezTo>
                      <a:pt x="1337269" y="426031"/>
                      <a:pt x="1326612" y="377259"/>
                      <a:pt x="1326612" y="328487"/>
                    </a:cubicBezTo>
                    <a:cubicBezTo>
                      <a:pt x="1326612" y="146223"/>
                      <a:pt x="1472876" y="0"/>
                      <a:pt x="1655126" y="0"/>
                    </a:cubicBezTo>
                    <a:close/>
                  </a:path>
                </a:pathLst>
              </a:custGeom>
              <a:solidFill>
                <a:srgbClr val="1462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900"/>
              </a:p>
            </p:txBody>
          </p:sp>
          <p:sp>
            <p:nvSpPr>
              <p:cNvPr id="10" name="Freeform: Shape 22">
                <a:extLst>
                  <a:ext uri="{FF2B5EF4-FFF2-40B4-BE49-F238E27FC236}">
                    <a16:creationId xmlns:a16="http://schemas.microsoft.com/office/drawing/2014/main" id="{CF347AC5-6B9F-274C-9E7B-BAE35E435FFE}"/>
                  </a:ext>
                </a:extLst>
              </p:cNvPr>
              <p:cNvSpPr/>
              <p:nvPr/>
            </p:nvSpPr>
            <p:spPr>
              <a:xfrm>
                <a:off x="10904076" y="6357415"/>
                <a:ext cx="2579025" cy="848510"/>
              </a:xfrm>
              <a:custGeom>
                <a:avLst/>
                <a:gdLst>
                  <a:gd name="connsiteX0" fmla="*/ 677438 w 1360791"/>
                  <a:gd name="connsiteY0" fmla="*/ 0 h 447706"/>
                  <a:gd name="connsiteX1" fmla="*/ 1340953 w 1360791"/>
                  <a:gd name="connsiteY1" fmla="*/ 309484 h 447706"/>
                  <a:gd name="connsiteX2" fmla="*/ 1317632 w 1360791"/>
                  <a:gd name="connsiteY2" fmla="*/ 436704 h 447706"/>
                  <a:gd name="connsiteX3" fmla="*/ 1209517 w 1360791"/>
                  <a:gd name="connsiteY3" fmla="*/ 415453 h 447706"/>
                  <a:gd name="connsiteX4" fmla="*/ 679600 w 1360791"/>
                  <a:gd name="connsiteY4" fmla="*/ 167473 h 447706"/>
                  <a:gd name="connsiteX5" fmla="*/ 149683 w 1360791"/>
                  <a:gd name="connsiteY5" fmla="*/ 415453 h 447706"/>
                  <a:gd name="connsiteX6" fmla="*/ 41723 w 1360791"/>
                  <a:gd name="connsiteY6" fmla="*/ 436704 h 447706"/>
                  <a:gd name="connsiteX7" fmla="*/ 18401 w 1360791"/>
                  <a:gd name="connsiteY7" fmla="*/ 309484 h 447706"/>
                  <a:gd name="connsiteX8" fmla="*/ 677438 w 1360791"/>
                  <a:gd name="connsiteY8" fmla="*/ 0 h 44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0791" h="447706">
                    <a:moveTo>
                      <a:pt x="677438" y="0"/>
                    </a:moveTo>
                    <a:cubicBezTo>
                      <a:pt x="946643" y="0"/>
                      <a:pt x="1182025" y="120854"/>
                      <a:pt x="1340953" y="309484"/>
                    </a:cubicBezTo>
                    <a:cubicBezTo>
                      <a:pt x="1374778" y="349737"/>
                      <a:pt x="1364275" y="411241"/>
                      <a:pt x="1317632" y="436704"/>
                    </a:cubicBezTo>
                    <a:cubicBezTo>
                      <a:pt x="1281645" y="457860"/>
                      <a:pt x="1237009" y="447282"/>
                      <a:pt x="1209517" y="415453"/>
                    </a:cubicBezTo>
                    <a:cubicBezTo>
                      <a:pt x="1082405" y="265018"/>
                      <a:pt x="893667" y="167473"/>
                      <a:pt x="679600" y="167473"/>
                    </a:cubicBezTo>
                    <a:cubicBezTo>
                      <a:pt x="467695" y="167473"/>
                      <a:pt x="276950" y="262865"/>
                      <a:pt x="149683" y="415453"/>
                    </a:cubicBezTo>
                    <a:cubicBezTo>
                      <a:pt x="122191" y="447282"/>
                      <a:pt x="77709" y="455707"/>
                      <a:pt x="41723" y="436704"/>
                    </a:cubicBezTo>
                    <a:cubicBezTo>
                      <a:pt x="-2913" y="411241"/>
                      <a:pt x="-13416" y="349737"/>
                      <a:pt x="18401" y="309484"/>
                    </a:cubicBezTo>
                    <a:cubicBezTo>
                      <a:pt x="175167" y="120854"/>
                      <a:pt x="412556" y="0"/>
                      <a:pt x="677438" y="0"/>
                    </a:cubicBezTo>
                    <a:close/>
                  </a:path>
                </a:pathLst>
              </a:custGeom>
              <a:solidFill>
                <a:srgbClr val="1343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900"/>
              </a:p>
            </p:txBody>
          </p:sp>
          <p:sp>
            <p:nvSpPr>
              <p:cNvPr id="11" name="Freeform: Shape 21">
                <a:extLst>
                  <a:ext uri="{FF2B5EF4-FFF2-40B4-BE49-F238E27FC236}">
                    <a16:creationId xmlns:a16="http://schemas.microsoft.com/office/drawing/2014/main" id="{DCD436B9-FBF3-B04C-A4AE-F673B5C683DA}"/>
                  </a:ext>
                </a:extLst>
              </p:cNvPr>
              <p:cNvSpPr/>
              <p:nvPr/>
            </p:nvSpPr>
            <p:spPr>
              <a:xfrm>
                <a:off x="8030906" y="6417198"/>
                <a:ext cx="4029091" cy="5344764"/>
              </a:xfrm>
              <a:custGeom>
                <a:avLst/>
                <a:gdLst>
                  <a:gd name="connsiteX0" fmla="*/ 486715 w 2125901"/>
                  <a:gd name="connsiteY0" fmla="*/ 370 h 2820100"/>
                  <a:gd name="connsiteX1" fmla="*/ 521353 w 2125901"/>
                  <a:gd name="connsiteY1" fmla="*/ 11434 h 2820100"/>
                  <a:gd name="connsiteX2" fmla="*/ 557410 w 2125901"/>
                  <a:gd name="connsiteY2" fmla="*/ 32588 h 2820100"/>
                  <a:gd name="connsiteX3" fmla="*/ 593467 w 2125901"/>
                  <a:gd name="connsiteY3" fmla="*/ 138489 h 2820100"/>
                  <a:gd name="connsiteX4" fmla="*/ 445101 w 2125901"/>
                  <a:gd name="connsiteY4" fmla="*/ 848526 h 2820100"/>
                  <a:gd name="connsiteX5" fmla="*/ 2051619 w 2125901"/>
                  <a:gd name="connsiteY5" fmla="*/ 2609952 h 2820100"/>
                  <a:gd name="connsiteX6" fmla="*/ 2125803 w 2125901"/>
                  <a:gd name="connsiteY6" fmla="*/ 2694699 h 2820100"/>
                  <a:gd name="connsiteX7" fmla="*/ 2125803 w 2125901"/>
                  <a:gd name="connsiteY7" fmla="*/ 2734905 h 2820100"/>
                  <a:gd name="connsiteX8" fmla="*/ 2032606 w 2125901"/>
                  <a:gd name="connsiteY8" fmla="*/ 2819783 h 2820100"/>
                  <a:gd name="connsiteX9" fmla="*/ 601940 w 2125901"/>
                  <a:gd name="connsiteY9" fmla="*/ 1999510 h 2820100"/>
                  <a:gd name="connsiteX10" fmla="*/ 328555 w 2125901"/>
                  <a:gd name="connsiteY10" fmla="*/ 2147850 h 2820100"/>
                  <a:gd name="connsiteX11" fmla="*/ 0 w 2125901"/>
                  <a:gd name="connsiteY11" fmla="*/ 1819373 h 2820100"/>
                  <a:gd name="connsiteX12" fmla="*/ 328555 w 2125901"/>
                  <a:gd name="connsiteY12" fmla="*/ 1490764 h 2820100"/>
                  <a:gd name="connsiteX13" fmla="*/ 341264 w 2125901"/>
                  <a:gd name="connsiteY13" fmla="*/ 1490764 h 2820100"/>
                  <a:gd name="connsiteX14" fmla="*/ 233190 w 2125901"/>
                  <a:gd name="connsiteY14" fmla="*/ 846423 h 2820100"/>
                  <a:gd name="connsiteX15" fmla="*/ 400571 w 2125901"/>
                  <a:gd name="connsiteY15" fmla="*/ 49537 h 2820100"/>
                  <a:gd name="connsiteX16" fmla="*/ 486715 w 2125901"/>
                  <a:gd name="connsiteY16" fmla="*/ 370 h 282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25901" h="2820100">
                    <a:moveTo>
                      <a:pt x="486715" y="370"/>
                    </a:moveTo>
                    <a:cubicBezTo>
                      <a:pt x="498467" y="1473"/>
                      <a:pt x="510245" y="5062"/>
                      <a:pt x="521353" y="11434"/>
                    </a:cubicBezTo>
                    <a:lnTo>
                      <a:pt x="557410" y="32588"/>
                    </a:lnTo>
                    <a:cubicBezTo>
                      <a:pt x="595635" y="53742"/>
                      <a:pt x="610412" y="100386"/>
                      <a:pt x="593467" y="138489"/>
                    </a:cubicBezTo>
                    <a:cubicBezTo>
                      <a:pt x="498103" y="356861"/>
                      <a:pt x="445101" y="596386"/>
                      <a:pt x="445101" y="848526"/>
                    </a:cubicBezTo>
                    <a:cubicBezTo>
                      <a:pt x="445101" y="1770627"/>
                      <a:pt x="1150877" y="2529409"/>
                      <a:pt x="2051619" y="2609952"/>
                    </a:cubicBezTo>
                    <a:cubicBezTo>
                      <a:pt x="2094080" y="2612054"/>
                      <a:pt x="2127970" y="2650158"/>
                      <a:pt x="2125803" y="2694699"/>
                    </a:cubicBezTo>
                    <a:lnTo>
                      <a:pt x="2125803" y="2734905"/>
                    </a:lnTo>
                    <a:cubicBezTo>
                      <a:pt x="2125803" y="2785884"/>
                      <a:pt x="2081372" y="2823988"/>
                      <a:pt x="2032606" y="2819783"/>
                    </a:cubicBezTo>
                    <a:cubicBezTo>
                      <a:pt x="1443375" y="2766701"/>
                      <a:pt x="928327" y="2455174"/>
                      <a:pt x="601940" y="1999510"/>
                    </a:cubicBezTo>
                    <a:cubicBezTo>
                      <a:pt x="544701" y="2088462"/>
                      <a:pt x="442933" y="2147850"/>
                      <a:pt x="328555" y="2147850"/>
                    </a:cubicBezTo>
                    <a:cubicBezTo>
                      <a:pt x="146200" y="2147850"/>
                      <a:pt x="0" y="1999510"/>
                      <a:pt x="0" y="1819373"/>
                    </a:cubicBezTo>
                    <a:cubicBezTo>
                      <a:pt x="0" y="1637002"/>
                      <a:pt x="148367" y="1490764"/>
                      <a:pt x="328555" y="1490764"/>
                    </a:cubicBezTo>
                    <a:cubicBezTo>
                      <a:pt x="332791" y="1490764"/>
                      <a:pt x="337027" y="1490764"/>
                      <a:pt x="341264" y="1490764"/>
                    </a:cubicBezTo>
                    <a:cubicBezTo>
                      <a:pt x="271316" y="1289474"/>
                      <a:pt x="233190" y="1073204"/>
                      <a:pt x="233190" y="846423"/>
                    </a:cubicBezTo>
                    <a:cubicBezTo>
                      <a:pt x="233190" y="562488"/>
                      <a:pt x="292497" y="293268"/>
                      <a:pt x="400571" y="49537"/>
                    </a:cubicBezTo>
                    <a:cubicBezTo>
                      <a:pt x="416457" y="16131"/>
                      <a:pt x="451462" y="-2937"/>
                      <a:pt x="486715" y="370"/>
                    </a:cubicBezTo>
                    <a:close/>
                  </a:path>
                </a:pathLst>
              </a:custGeom>
              <a:solidFill>
                <a:srgbClr val="F9B2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900"/>
              </a:p>
            </p:txBody>
          </p:sp>
          <p:sp>
            <p:nvSpPr>
              <p:cNvPr id="12" name="Freeform: Shape 20">
                <a:extLst>
                  <a:ext uri="{FF2B5EF4-FFF2-40B4-BE49-F238E27FC236}">
                    <a16:creationId xmlns:a16="http://schemas.microsoft.com/office/drawing/2014/main" id="{C02B8D5D-65B7-7942-BE54-8E4826C1B370}"/>
                  </a:ext>
                </a:extLst>
              </p:cNvPr>
              <p:cNvSpPr/>
              <p:nvPr/>
            </p:nvSpPr>
            <p:spPr>
              <a:xfrm>
                <a:off x="12343341" y="6417152"/>
                <a:ext cx="4012928" cy="5345362"/>
              </a:xfrm>
              <a:custGeom>
                <a:avLst/>
                <a:gdLst>
                  <a:gd name="connsiteX0" fmla="*/ 1641239 w 2117372"/>
                  <a:gd name="connsiteY0" fmla="*/ 494 h 2820416"/>
                  <a:gd name="connsiteX1" fmla="*/ 1727423 w 2117372"/>
                  <a:gd name="connsiteY1" fmla="*/ 49955 h 2820416"/>
                  <a:gd name="connsiteX2" fmla="*/ 1894852 w 2117372"/>
                  <a:gd name="connsiteY2" fmla="*/ 846811 h 2820416"/>
                  <a:gd name="connsiteX3" fmla="*/ 1786729 w 2117372"/>
                  <a:gd name="connsiteY3" fmla="*/ 1491129 h 2820416"/>
                  <a:gd name="connsiteX4" fmla="*/ 1788885 w 2117372"/>
                  <a:gd name="connsiteY4" fmla="*/ 1491129 h 2820416"/>
                  <a:gd name="connsiteX5" fmla="*/ 2117372 w 2117372"/>
                  <a:gd name="connsiteY5" fmla="*/ 1821828 h 2820416"/>
                  <a:gd name="connsiteX6" fmla="*/ 1788885 w 2117372"/>
                  <a:gd name="connsiteY6" fmla="*/ 2150293 h 2820416"/>
                  <a:gd name="connsiteX7" fmla="*/ 1519705 w 2117372"/>
                  <a:gd name="connsiteY7" fmla="*/ 2008264 h 2820416"/>
                  <a:gd name="connsiteX8" fmla="*/ 93223 w 2117372"/>
                  <a:gd name="connsiteY8" fmla="*/ 2820099 h 2820416"/>
                  <a:gd name="connsiteX9" fmla="*/ 0 w 2117372"/>
                  <a:gd name="connsiteY9" fmla="*/ 2735224 h 2820416"/>
                  <a:gd name="connsiteX10" fmla="*/ 0 w 2117372"/>
                  <a:gd name="connsiteY10" fmla="*/ 2695019 h 2820416"/>
                  <a:gd name="connsiteX11" fmla="*/ 76265 w 2117372"/>
                  <a:gd name="connsiteY11" fmla="*/ 2610275 h 2820416"/>
                  <a:gd name="connsiteX12" fmla="*/ 1682919 w 2117372"/>
                  <a:gd name="connsiteY12" fmla="*/ 848914 h 2820416"/>
                  <a:gd name="connsiteX13" fmla="*/ 1534507 w 2117372"/>
                  <a:gd name="connsiteY13" fmla="*/ 138903 h 2820416"/>
                  <a:gd name="connsiteX14" fmla="*/ 1570580 w 2117372"/>
                  <a:gd name="connsiteY14" fmla="*/ 33006 h 2820416"/>
                  <a:gd name="connsiteX15" fmla="*/ 1606556 w 2117372"/>
                  <a:gd name="connsiteY15" fmla="*/ 11853 h 2820416"/>
                  <a:gd name="connsiteX16" fmla="*/ 1641239 w 2117372"/>
                  <a:gd name="connsiteY16" fmla="*/ 494 h 2820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17372" h="2820416">
                    <a:moveTo>
                      <a:pt x="1641239" y="494"/>
                    </a:moveTo>
                    <a:cubicBezTo>
                      <a:pt x="1676529" y="-3306"/>
                      <a:pt x="1711543" y="14974"/>
                      <a:pt x="1727423" y="49955"/>
                    </a:cubicBezTo>
                    <a:cubicBezTo>
                      <a:pt x="1835448" y="293676"/>
                      <a:pt x="1894852" y="562886"/>
                      <a:pt x="1894852" y="846811"/>
                    </a:cubicBezTo>
                    <a:cubicBezTo>
                      <a:pt x="1894852" y="1071482"/>
                      <a:pt x="1856720" y="1289845"/>
                      <a:pt x="1786729" y="1491129"/>
                    </a:cubicBezTo>
                    <a:cubicBezTo>
                      <a:pt x="1786729" y="1491129"/>
                      <a:pt x="1788885" y="1491129"/>
                      <a:pt x="1788885" y="1491129"/>
                    </a:cubicBezTo>
                    <a:cubicBezTo>
                      <a:pt x="1969058" y="1491129"/>
                      <a:pt x="2115216" y="1637362"/>
                      <a:pt x="2117372" y="1821828"/>
                    </a:cubicBezTo>
                    <a:cubicBezTo>
                      <a:pt x="2117372" y="2004060"/>
                      <a:pt x="1968960" y="2150293"/>
                      <a:pt x="1788885" y="2150293"/>
                    </a:cubicBezTo>
                    <a:cubicBezTo>
                      <a:pt x="1676547" y="2150293"/>
                      <a:pt x="1579011" y="2093140"/>
                      <a:pt x="1519705" y="2008264"/>
                    </a:cubicBezTo>
                    <a:cubicBezTo>
                      <a:pt x="1193277" y="2459707"/>
                      <a:pt x="680402" y="2767019"/>
                      <a:pt x="93223" y="2820099"/>
                    </a:cubicBezTo>
                    <a:cubicBezTo>
                      <a:pt x="42348" y="2824303"/>
                      <a:pt x="0" y="2786201"/>
                      <a:pt x="0" y="2735224"/>
                    </a:cubicBezTo>
                    <a:lnTo>
                      <a:pt x="0" y="2695019"/>
                    </a:lnTo>
                    <a:cubicBezTo>
                      <a:pt x="0" y="2650480"/>
                      <a:pt x="31761" y="2614480"/>
                      <a:pt x="76265" y="2610275"/>
                    </a:cubicBezTo>
                    <a:cubicBezTo>
                      <a:pt x="977128" y="2527634"/>
                      <a:pt x="1682919" y="1770981"/>
                      <a:pt x="1682919" y="848914"/>
                    </a:cubicBezTo>
                    <a:cubicBezTo>
                      <a:pt x="1682919" y="596784"/>
                      <a:pt x="1629886" y="355165"/>
                      <a:pt x="1534507" y="138903"/>
                    </a:cubicBezTo>
                    <a:cubicBezTo>
                      <a:pt x="1517548" y="100801"/>
                      <a:pt x="1534507" y="54159"/>
                      <a:pt x="1570580" y="33006"/>
                    </a:cubicBezTo>
                    <a:lnTo>
                      <a:pt x="1606556" y="11853"/>
                    </a:lnTo>
                    <a:cubicBezTo>
                      <a:pt x="1617682" y="5481"/>
                      <a:pt x="1629476" y="1761"/>
                      <a:pt x="1641239" y="494"/>
                    </a:cubicBezTo>
                    <a:close/>
                  </a:path>
                </a:pathLst>
              </a:custGeom>
              <a:solidFill>
                <a:srgbClr val="E72D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900"/>
              </a:p>
            </p:txBody>
          </p:sp>
          <p:sp>
            <p:nvSpPr>
              <p:cNvPr id="13" name="Freeform: Shape 19">
                <a:extLst>
                  <a:ext uri="{FF2B5EF4-FFF2-40B4-BE49-F238E27FC236}">
                    <a16:creationId xmlns:a16="http://schemas.microsoft.com/office/drawing/2014/main" id="{801562B4-BC7B-B84B-941E-6B42418CA533}"/>
                  </a:ext>
                </a:extLst>
              </p:cNvPr>
              <p:cNvSpPr/>
              <p:nvPr/>
            </p:nvSpPr>
            <p:spPr>
              <a:xfrm>
                <a:off x="12369209" y="7538307"/>
                <a:ext cx="1466205" cy="2121232"/>
              </a:xfrm>
              <a:custGeom>
                <a:avLst/>
                <a:gdLst>
                  <a:gd name="connsiteX0" fmla="*/ 659055 w 773625"/>
                  <a:gd name="connsiteY0" fmla="*/ 114 h 1119242"/>
                  <a:gd name="connsiteX1" fmla="*/ 746080 w 773625"/>
                  <a:gd name="connsiteY1" fmla="*/ 62101 h 1119242"/>
                  <a:gd name="connsiteX2" fmla="*/ 773625 w 773625"/>
                  <a:gd name="connsiteY2" fmla="*/ 278231 h 1119242"/>
                  <a:gd name="connsiteX3" fmla="*/ 101752 w 773625"/>
                  <a:gd name="connsiteY3" fmla="*/ 1117526 h 1119242"/>
                  <a:gd name="connsiteX4" fmla="*/ 0 w 773625"/>
                  <a:gd name="connsiteY4" fmla="*/ 1034884 h 1119242"/>
                  <a:gd name="connsiteX5" fmla="*/ 67835 w 773625"/>
                  <a:gd name="connsiteY5" fmla="*/ 952242 h 1119242"/>
                  <a:gd name="connsiteX6" fmla="*/ 241636 w 773625"/>
                  <a:gd name="connsiteY6" fmla="*/ 886549 h 1119242"/>
                  <a:gd name="connsiteX7" fmla="*/ 243792 w 773625"/>
                  <a:gd name="connsiteY7" fmla="*/ 884447 h 1119242"/>
                  <a:gd name="connsiteX8" fmla="*/ 604039 w 773625"/>
                  <a:gd name="connsiteY8" fmla="*/ 278231 h 1119242"/>
                  <a:gd name="connsiteX9" fmla="*/ 580807 w 773625"/>
                  <a:gd name="connsiteY9" fmla="*/ 106641 h 1119242"/>
                  <a:gd name="connsiteX10" fmla="*/ 620998 w 773625"/>
                  <a:gd name="connsiteY10" fmla="*/ 11255 h 1119242"/>
                  <a:gd name="connsiteX11" fmla="*/ 659055 w 773625"/>
                  <a:gd name="connsiteY11" fmla="*/ 114 h 111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3625" h="1119242">
                    <a:moveTo>
                      <a:pt x="659055" y="114"/>
                    </a:moveTo>
                    <a:cubicBezTo>
                      <a:pt x="697630" y="-1875"/>
                      <a:pt x="734979" y="22390"/>
                      <a:pt x="746080" y="62101"/>
                    </a:cubicBezTo>
                    <a:cubicBezTo>
                      <a:pt x="765195" y="131999"/>
                      <a:pt x="773625" y="204130"/>
                      <a:pt x="773625" y="278231"/>
                    </a:cubicBezTo>
                    <a:cubicBezTo>
                      <a:pt x="773625" y="687368"/>
                      <a:pt x="485329" y="1030680"/>
                      <a:pt x="101752" y="1117526"/>
                    </a:cubicBezTo>
                    <a:cubicBezTo>
                      <a:pt x="48719" y="1128168"/>
                      <a:pt x="0" y="1087964"/>
                      <a:pt x="0" y="1034884"/>
                    </a:cubicBezTo>
                    <a:cubicBezTo>
                      <a:pt x="0" y="994680"/>
                      <a:pt x="27546" y="960782"/>
                      <a:pt x="67835" y="952242"/>
                    </a:cubicBezTo>
                    <a:cubicBezTo>
                      <a:pt x="129297" y="937395"/>
                      <a:pt x="188701" y="916242"/>
                      <a:pt x="241636" y="886549"/>
                    </a:cubicBezTo>
                    <a:cubicBezTo>
                      <a:pt x="241636" y="886549"/>
                      <a:pt x="243792" y="886549"/>
                      <a:pt x="243792" y="884447"/>
                    </a:cubicBezTo>
                    <a:cubicBezTo>
                      <a:pt x="459940" y="767907"/>
                      <a:pt x="604039" y="539033"/>
                      <a:pt x="604039" y="278231"/>
                    </a:cubicBezTo>
                    <a:cubicBezTo>
                      <a:pt x="604039" y="218976"/>
                      <a:pt x="595609" y="161692"/>
                      <a:pt x="580807" y="106641"/>
                    </a:cubicBezTo>
                    <a:cubicBezTo>
                      <a:pt x="570122" y="68408"/>
                      <a:pt x="587081" y="30306"/>
                      <a:pt x="620998" y="11255"/>
                    </a:cubicBezTo>
                    <a:cubicBezTo>
                      <a:pt x="633202" y="4357"/>
                      <a:pt x="646197" y="777"/>
                      <a:pt x="659055" y="114"/>
                    </a:cubicBezTo>
                    <a:close/>
                  </a:path>
                </a:pathLst>
              </a:custGeom>
              <a:solidFill>
                <a:srgbClr val="C00B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900"/>
              </a:p>
            </p:txBody>
          </p:sp>
          <p:sp>
            <p:nvSpPr>
              <p:cNvPr id="14" name="Freeform: Shape 18">
                <a:extLst>
                  <a:ext uri="{FF2B5EF4-FFF2-40B4-BE49-F238E27FC236}">
                    <a16:creationId xmlns:a16="http://schemas.microsoft.com/office/drawing/2014/main" id="{ECF0DA08-CA79-7A40-88C1-84D6554863B5}"/>
                  </a:ext>
                </a:extLst>
              </p:cNvPr>
              <p:cNvSpPr/>
              <p:nvPr/>
            </p:nvSpPr>
            <p:spPr>
              <a:xfrm>
                <a:off x="10567868" y="7536821"/>
                <a:ext cx="1470184" cy="2122718"/>
              </a:xfrm>
              <a:custGeom>
                <a:avLst/>
                <a:gdLst>
                  <a:gd name="connsiteX0" fmla="*/ 114574 w 775724"/>
                  <a:gd name="connsiteY0" fmla="*/ 114 h 1120026"/>
                  <a:gd name="connsiteX1" fmla="*/ 152603 w 775724"/>
                  <a:gd name="connsiteY1" fmla="*/ 11255 h 1120026"/>
                  <a:gd name="connsiteX2" fmla="*/ 192897 w 775724"/>
                  <a:gd name="connsiteY2" fmla="*/ 106645 h 1120026"/>
                  <a:gd name="connsiteX3" fmla="*/ 169548 w 775724"/>
                  <a:gd name="connsiteY3" fmla="*/ 278242 h 1120026"/>
                  <a:gd name="connsiteX4" fmla="*/ 707846 w 775724"/>
                  <a:gd name="connsiteY4" fmla="*/ 952277 h 1120026"/>
                  <a:gd name="connsiteX5" fmla="*/ 775724 w 775724"/>
                  <a:gd name="connsiteY5" fmla="*/ 1034922 h 1120026"/>
                  <a:gd name="connsiteX6" fmla="*/ 671887 w 775724"/>
                  <a:gd name="connsiteY6" fmla="*/ 1117698 h 1120026"/>
                  <a:gd name="connsiteX7" fmla="*/ 0 w 775724"/>
                  <a:gd name="connsiteY7" fmla="*/ 278242 h 1120026"/>
                  <a:gd name="connsiteX8" fmla="*/ 27585 w 775724"/>
                  <a:gd name="connsiteY8" fmla="*/ 62104 h 1120026"/>
                  <a:gd name="connsiteX9" fmla="*/ 114574 w 775724"/>
                  <a:gd name="connsiteY9" fmla="*/ 114 h 1120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5724" h="1120026">
                    <a:moveTo>
                      <a:pt x="114574" y="114"/>
                    </a:moveTo>
                    <a:cubicBezTo>
                      <a:pt x="127426" y="777"/>
                      <a:pt x="140412" y="4357"/>
                      <a:pt x="152603" y="11255"/>
                    </a:cubicBezTo>
                    <a:cubicBezTo>
                      <a:pt x="186493" y="30307"/>
                      <a:pt x="201369" y="70644"/>
                      <a:pt x="192897" y="106645"/>
                    </a:cubicBezTo>
                    <a:cubicBezTo>
                      <a:pt x="178021" y="161698"/>
                      <a:pt x="169548" y="218984"/>
                      <a:pt x="169548" y="278242"/>
                    </a:cubicBezTo>
                    <a:cubicBezTo>
                      <a:pt x="169548" y="606850"/>
                      <a:pt x="400571" y="882377"/>
                      <a:pt x="707846" y="952277"/>
                    </a:cubicBezTo>
                    <a:cubicBezTo>
                      <a:pt x="748139" y="960817"/>
                      <a:pt x="775724" y="994716"/>
                      <a:pt x="775724" y="1034922"/>
                    </a:cubicBezTo>
                    <a:cubicBezTo>
                      <a:pt x="775724" y="1090106"/>
                      <a:pt x="724889" y="1130312"/>
                      <a:pt x="671887" y="1117698"/>
                    </a:cubicBezTo>
                    <a:cubicBezTo>
                      <a:pt x="288261" y="1030717"/>
                      <a:pt x="0" y="687393"/>
                      <a:pt x="0" y="278242"/>
                    </a:cubicBezTo>
                    <a:cubicBezTo>
                      <a:pt x="0" y="204137"/>
                      <a:pt x="10542" y="129901"/>
                      <a:pt x="27585" y="62104"/>
                    </a:cubicBezTo>
                    <a:cubicBezTo>
                      <a:pt x="38669" y="22391"/>
                      <a:pt x="76019" y="-1876"/>
                      <a:pt x="114574" y="114"/>
                    </a:cubicBezTo>
                    <a:close/>
                  </a:path>
                </a:pathLst>
              </a:custGeom>
              <a:solidFill>
                <a:srgbClr val="ED69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900"/>
              </a:p>
            </p:txBody>
          </p:sp>
        </p:grpSp>
        <p:pic>
          <p:nvPicPr>
            <p:cNvPr id="24" name="Immagine 23">
              <a:extLst>
                <a:ext uri="{FF2B5EF4-FFF2-40B4-BE49-F238E27FC236}">
                  <a16:creationId xmlns:a16="http://schemas.microsoft.com/office/drawing/2014/main" id="{BE042E66-F387-684F-A37C-D79FE11DC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070773" y="878395"/>
              <a:ext cx="454842" cy="373981"/>
            </a:xfrm>
            <a:prstGeom prst="rect">
              <a:avLst/>
            </a:prstGeom>
          </p:spPr>
        </p:pic>
        <p:sp>
          <p:nvSpPr>
            <p:cNvPr id="26" name="CasellaDiTesto 25">
              <a:extLst>
                <a:ext uri="{FF2B5EF4-FFF2-40B4-BE49-F238E27FC236}">
                  <a16:creationId xmlns:a16="http://schemas.microsoft.com/office/drawing/2014/main" id="{0B1F7215-56F7-3142-909B-FFFD751D69A1}"/>
                </a:ext>
              </a:extLst>
            </p:cNvPr>
            <p:cNvSpPr txBox="1"/>
            <p:nvPr/>
          </p:nvSpPr>
          <p:spPr>
            <a:xfrm>
              <a:off x="7508382" y="1887252"/>
              <a:ext cx="1557745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it-IT" sz="2400" b="1">
                  <a:solidFill>
                    <a:schemeClr val="accent2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STUDIO</a:t>
              </a:r>
              <a:endParaRPr lang="it-IT" sz="2400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27" name="Immagine 26">
              <a:extLst>
                <a:ext uri="{FF2B5EF4-FFF2-40B4-BE49-F238E27FC236}">
                  <a16:creationId xmlns:a16="http://schemas.microsoft.com/office/drawing/2014/main" id="{19AB19D6-B965-6948-88EF-73907AA65D7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786277" y="4644999"/>
              <a:ext cx="381000" cy="406400"/>
            </a:xfrm>
            <a:prstGeom prst="rect">
              <a:avLst/>
            </a:prstGeom>
          </p:spPr>
        </p:pic>
        <p:sp>
          <p:nvSpPr>
            <p:cNvPr id="28" name="CasellaDiTesto 27">
              <a:extLst>
                <a:ext uri="{FF2B5EF4-FFF2-40B4-BE49-F238E27FC236}">
                  <a16:creationId xmlns:a16="http://schemas.microsoft.com/office/drawing/2014/main" id="{D365D7B9-0F19-2D48-8321-91260EC92161}"/>
                </a:ext>
              </a:extLst>
            </p:cNvPr>
            <p:cNvSpPr txBox="1"/>
            <p:nvPr/>
          </p:nvSpPr>
          <p:spPr>
            <a:xfrm rot="3417442">
              <a:off x="5810529" y="4277202"/>
              <a:ext cx="2367845" cy="4617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2400" b="1">
                  <a:solidFill>
                    <a:srgbClr val="EE684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DIPENDENTE</a:t>
              </a:r>
              <a:endParaRPr lang="it-IT" sz="2400">
                <a:solidFill>
                  <a:srgbClr val="EE684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CasellaDiTesto 28">
              <a:extLst>
                <a:ext uri="{FF2B5EF4-FFF2-40B4-BE49-F238E27FC236}">
                  <a16:creationId xmlns:a16="http://schemas.microsoft.com/office/drawing/2014/main" id="{9F283188-CB77-4E40-A78D-B2E9A503500C}"/>
                </a:ext>
              </a:extLst>
            </p:cNvPr>
            <p:cNvSpPr txBox="1"/>
            <p:nvPr/>
          </p:nvSpPr>
          <p:spPr>
            <a:xfrm rot="18245932">
              <a:off x="8367559" y="4306460"/>
              <a:ext cx="2367845" cy="4617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2400" b="1">
                  <a:solidFill>
                    <a:srgbClr val="C10B6C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AZIENDA</a:t>
              </a:r>
              <a:endParaRPr lang="it-IT" sz="2400">
                <a:solidFill>
                  <a:srgbClr val="C10B6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30" name="Immagine 29">
              <a:extLst>
                <a:ext uri="{FF2B5EF4-FFF2-40B4-BE49-F238E27FC236}">
                  <a16:creationId xmlns:a16="http://schemas.microsoft.com/office/drawing/2014/main" id="{E6FBD767-8D88-7B40-97DA-08BD16573F2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422383" y="4603509"/>
              <a:ext cx="337519" cy="493930"/>
            </a:xfrm>
            <a:prstGeom prst="rect">
              <a:avLst/>
            </a:prstGeom>
          </p:spPr>
        </p:pic>
        <p:grpSp>
          <p:nvGrpSpPr>
            <p:cNvPr id="36" name="Gruppo 35">
              <a:extLst>
                <a:ext uri="{FF2B5EF4-FFF2-40B4-BE49-F238E27FC236}">
                  <a16:creationId xmlns:a16="http://schemas.microsoft.com/office/drawing/2014/main" id="{EABA33B2-CDBD-2C4B-AFED-9F2A21ABE10F}"/>
                </a:ext>
              </a:extLst>
            </p:cNvPr>
            <p:cNvGrpSpPr/>
            <p:nvPr/>
          </p:nvGrpSpPr>
          <p:grpSpPr>
            <a:xfrm rot="4877556">
              <a:off x="6216251" y="1923809"/>
              <a:ext cx="611567" cy="603250"/>
              <a:chOff x="1885950" y="2535045"/>
              <a:chExt cx="611567" cy="603250"/>
            </a:xfrm>
          </p:grpSpPr>
          <p:sp>
            <p:nvSpPr>
              <p:cNvPr id="33" name="Rettangolo con angoli arrotondati 32">
                <a:extLst>
                  <a:ext uri="{FF2B5EF4-FFF2-40B4-BE49-F238E27FC236}">
                    <a16:creationId xmlns:a16="http://schemas.microsoft.com/office/drawing/2014/main" id="{151D33CA-1E4B-BE48-A607-E3D379915E51}"/>
                  </a:ext>
                </a:extLst>
              </p:cNvPr>
              <p:cNvSpPr/>
              <p:nvPr/>
            </p:nvSpPr>
            <p:spPr>
              <a:xfrm>
                <a:off x="1885950" y="2886075"/>
                <a:ext cx="603250" cy="252220"/>
              </a:xfrm>
              <a:prstGeom prst="roundRect">
                <a:avLst>
                  <a:gd name="adj" fmla="val 36808"/>
                </a:avLst>
              </a:prstGeom>
              <a:solidFill>
                <a:srgbClr val="1561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5" name="Rettangolo con angoli arrotondati 34">
                <a:extLst>
                  <a:ext uri="{FF2B5EF4-FFF2-40B4-BE49-F238E27FC236}">
                    <a16:creationId xmlns:a16="http://schemas.microsoft.com/office/drawing/2014/main" id="{EDAA291F-9DAF-7948-A836-C7A323003247}"/>
                  </a:ext>
                </a:extLst>
              </p:cNvPr>
              <p:cNvSpPr/>
              <p:nvPr/>
            </p:nvSpPr>
            <p:spPr>
              <a:xfrm rot="5400000">
                <a:off x="2069782" y="2710560"/>
                <a:ext cx="603250" cy="252220"/>
              </a:xfrm>
              <a:prstGeom prst="roundRect">
                <a:avLst>
                  <a:gd name="adj" fmla="val 36808"/>
                </a:avLst>
              </a:prstGeom>
              <a:solidFill>
                <a:srgbClr val="1561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37" name="Gruppo 36">
              <a:extLst>
                <a:ext uri="{FF2B5EF4-FFF2-40B4-BE49-F238E27FC236}">
                  <a16:creationId xmlns:a16="http://schemas.microsoft.com/office/drawing/2014/main" id="{AA678FC9-2167-9E40-B25A-5B7C8A351CDF}"/>
                </a:ext>
              </a:extLst>
            </p:cNvPr>
            <p:cNvGrpSpPr/>
            <p:nvPr/>
          </p:nvGrpSpPr>
          <p:grpSpPr>
            <a:xfrm rot="548774">
              <a:off x="9741292" y="1918189"/>
              <a:ext cx="611567" cy="603250"/>
              <a:chOff x="1885950" y="2535045"/>
              <a:chExt cx="611567" cy="603250"/>
            </a:xfrm>
          </p:grpSpPr>
          <p:sp>
            <p:nvSpPr>
              <p:cNvPr id="38" name="Rettangolo con angoli arrotondati 37">
                <a:extLst>
                  <a:ext uri="{FF2B5EF4-FFF2-40B4-BE49-F238E27FC236}">
                    <a16:creationId xmlns:a16="http://schemas.microsoft.com/office/drawing/2014/main" id="{F06CA74F-EAB7-824B-897A-516441ADE2E5}"/>
                  </a:ext>
                </a:extLst>
              </p:cNvPr>
              <p:cNvSpPr/>
              <p:nvPr/>
            </p:nvSpPr>
            <p:spPr>
              <a:xfrm>
                <a:off x="1885950" y="2886075"/>
                <a:ext cx="603250" cy="252220"/>
              </a:xfrm>
              <a:prstGeom prst="roundRect">
                <a:avLst>
                  <a:gd name="adj" fmla="val 36808"/>
                </a:avLst>
              </a:prstGeom>
              <a:solidFill>
                <a:srgbClr val="1561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9" name="Rettangolo con angoli arrotondati 38">
                <a:extLst>
                  <a:ext uri="{FF2B5EF4-FFF2-40B4-BE49-F238E27FC236}">
                    <a16:creationId xmlns:a16="http://schemas.microsoft.com/office/drawing/2014/main" id="{7EF904A4-60EA-EC4A-8A0D-6DFD9BF27FD0}"/>
                  </a:ext>
                </a:extLst>
              </p:cNvPr>
              <p:cNvSpPr/>
              <p:nvPr/>
            </p:nvSpPr>
            <p:spPr>
              <a:xfrm rot="5400000">
                <a:off x="2069782" y="2710560"/>
                <a:ext cx="603250" cy="252220"/>
              </a:xfrm>
              <a:prstGeom prst="roundRect">
                <a:avLst>
                  <a:gd name="adj" fmla="val 36808"/>
                </a:avLst>
              </a:prstGeom>
              <a:solidFill>
                <a:srgbClr val="1561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40" name="Gruppo 39">
              <a:extLst>
                <a:ext uri="{FF2B5EF4-FFF2-40B4-BE49-F238E27FC236}">
                  <a16:creationId xmlns:a16="http://schemas.microsoft.com/office/drawing/2014/main" id="{FF82190E-39A5-BD48-83C1-5A2A307D214B}"/>
                </a:ext>
              </a:extLst>
            </p:cNvPr>
            <p:cNvGrpSpPr/>
            <p:nvPr/>
          </p:nvGrpSpPr>
          <p:grpSpPr>
            <a:xfrm rot="12402206">
              <a:off x="10153709" y="2642634"/>
              <a:ext cx="611567" cy="603250"/>
              <a:chOff x="1885950" y="2535045"/>
              <a:chExt cx="611567" cy="603250"/>
            </a:xfrm>
            <a:solidFill>
              <a:srgbClr val="E82D71"/>
            </a:solidFill>
          </p:grpSpPr>
          <p:sp>
            <p:nvSpPr>
              <p:cNvPr id="41" name="Rettangolo con angoli arrotondati 40">
                <a:extLst>
                  <a:ext uri="{FF2B5EF4-FFF2-40B4-BE49-F238E27FC236}">
                    <a16:creationId xmlns:a16="http://schemas.microsoft.com/office/drawing/2014/main" id="{65AF17D5-6BD1-CA46-B817-4E34B30AB7F3}"/>
                  </a:ext>
                </a:extLst>
              </p:cNvPr>
              <p:cNvSpPr/>
              <p:nvPr/>
            </p:nvSpPr>
            <p:spPr>
              <a:xfrm>
                <a:off x="1885950" y="2886075"/>
                <a:ext cx="603250" cy="252220"/>
              </a:xfrm>
              <a:prstGeom prst="roundRect">
                <a:avLst>
                  <a:gd name="adj" fmla="val 3680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2" name="Rettangolo con angoli arrotondati 41">
                <a:extLst>
                  <a:ext uri="{FF2B5EF4-FFF2-40B4-BE49-F238E27FC236}">
                    <a16:creationId xmlns:a16="http://schemas.microsoft.com/office/drawing/2014/main" id="{A2B32144-1784-2847-8E23-3E60215FC524}"/>
                  </a:ext>
                </a:extLst>
              </p:cNvPr>
              <p:cNvSpPr/>
              <p:nvPr/>
            </p:nvSpPr>
            <p:spPr>
              <a:xfrm rot="5400000">
                <a:off x="2069782" y="2710560"/>
                <a:ext cx="603250" cy="252220"/>
              </a:xfrm>
              <a:prstGeom prst="roundRect">
                <a:avLst>
                  <a:gd name="adj" fmla="val 3680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43" name="Gruppo 42">
              <a:extLst>
                <a:ext uri="{FF2B5EF4-FFF2-40B4-BE49-F238E27FC236}">
                  <a16:creationId xmlns:a16="http://schemas.microsoft.com/office/drawing/2014/main" id="{E0628D46-5549-3844-B923-8048E4577B98}"/>
                </a:ext>
              </a:extLst>
            </p:cNvPr>
            <p:cNvGrpSpPr/>
            <p:nvPr/>
          </p:nvGrpSpPr>
          <p:grpSpPr>
            <a:xfrm rot="7593623">
              <a:off x="8421913" y="5615107"/>
              <a:ext cx="611567" cy="603250"/>
              <a:chOff x="1885950" y="2535045"/>
              <a:chExt cx="611567" cy="603250"/>
            </a:xfrm>
            <a:solidFill>
              <a:srgbClr val="E82D71"/>
            </a:solidFill>
          </p:grpSpPr>
          <p:sp>
            <p:nvSpPr>
              <p:cNvPr id="44" name="Rettangolo con angoli arrotondati 43">
                <a:extLst>
                  <a:ext uri="{FF2B5EF4-FFF2-40B4-BE49-F238E27FC236}">
                    <a16:creationId xmlns:a16="http://schemas.microsoft.com/office/drawing/2014/main" id="{128138F1-6098-514E-B8D3-61491BEBC1B5}"/>
                  </a:ext>
                </a:extLst>
              </p:cNvPr>
              <p:cNvSpPr/>
              <p:nvPr/>
            </p:nvSpPr>
            <p:spPr>
              <a:xfrm>
                <a:off x="1885950" y="2886075"/>
                <a:ext cx="603250" cy="252220"/>
              </a:xfrm>
              <a:prstGeom prst="roundRect">
                <a:avLst>
                  <a:gd name="adj" fmla="val 3680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5" name="Rettangolo con angoli arrotondati 44">
                <a:extLst>
                  <a:ext uri="{FF2B5EF4-FFF2-40B4-BE49-F238E27FC236}">
                    <a16:creationId xmlns:a16="http://schemas.microsoft.com/office/drawing/2014/main" id="{8B6A84C4-2AF0-F649-AF28-DD16AE1B3062}"/>
                  </a:ext>
                </a:extLst>
              </p:cNvPr>
              <p:cNvSpPr/>
              <p:nvPr/>
            </p:nvSpPr>
            <p:spPr>
              <a:xfrm rot="5400000">
                <a:off x="2069782" y="2710560"/>
                <a:ext cx="603250" cy="252220"/>
              </a:xfrm>
              <a:prstGeom prst="roundRect">
                <a:avLst>
                  <a:gd name="adj" fmla="val 3680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46" name="Gruppo 45">
              <a:extLst>
                <a:ext uri="{FF2B5EF4-FFF2-40B4-BE49-F238E27FC236}">
                  <a16:creationId xmlns:a16="http://schemas.microsoft.com/office/drawing/2014/main" id="{7EA93198-AF15-5944-9FD4-7A2D05852BD1}"/>
                </a:ext>
              </a:extLst>
            </p:cNvPr>
            <p:cNvGrpSpPr/>
            <p:nvPr/>
          </p:nvGrpSpPr>
          <p:grpSpPr>
            <a:xfrm rot="14672978">
              <a:off x="5839692" y="2663840"/>
              <a:ext cx="611567" cy="603250"/>
              <a:chOff x="1885950" y="2535045"/>
              <a:chExt cx="611567" cy="603250"/>
            </a:xfrm>
            <a:solidFill>
              <a:srgbClr val="F9B232"/>
            </a:solidFill>
          </p:grpSpPr>
          <p:sp>
            <p:nvSpPr>
              <p:cNvPr id="47" name="Rettangolo con angoli arrotondati 46">
                <a:extLst>
                  <a:ext uri="{FF2B5EF4-FFF2-40B4-BE49-F238E27FC236}">
                    <a16:creationId xmlns:a16="http://schemas.microsoft.com/office/drawing/2014/main" id="{CEADDFE1-84B3-9E4F-B6A8-E63FEA0FA2F1}"/>
                  </a:ext>
                </a:extLst>
              </p:cNvPr>
              <p:cNvSpPr/>
              <p:nvPr/>
            </p:nvSpPr>
            <p:spPr>
              <a:xfrm>
                <a:off x="1885950" y="2886075"/>
                <a:ext cx="603250" cy="252220"/>
              </a:xfrm>
              <a:prstGeom prst="roundRect">
                <a:avLst>
                  <a:gd name="adj" fmla="val 3680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8" name="Rettangolo con angoli arrotondati 47">
                <a:extLst>
                  <a:ext uri="{FF2B5EF4-FFF2-40B4-BE49-F238E27FC236}">
                    <a16:creationId xmlns:a16="http://schemas.microsoft.com/office/drawing/2014/main" id="{642786D9-FF97-7546-81FC-B08712EEB100}"/>
                  </a:ext>
                </a:extLst>
              </p:cNvPr>
              <p:cNvSpPr/>
              <p:nvPr/>
            </p:nvSpPr>
            <p:spPr>
              <a:xfrm rot="5400000">
                <a:off x="2069782" y="2710560"/>
                <a:ext cx="603250" cy="252220"/>
              </a:xfrm>
              <a:prstGeom prst="roundRect">
                <a:avLst>
                  <a:gd name="adj" fmla="val 3680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49" name="Gruppo 48">
              <a:extLst>
                <a:ext uri="{FF2B5EF4-FFF2-40B4-BE49-F238E27FC236}">
                  <a16:creationId xmlns:a16="http://schemas.microsoft.com/office/drawing/2014/main" id="{969704B9-C613-5A40-ABD1-19B2524D4609}"/>
                </a:ext>
              </a:extLst>
            </p:cNvPr>
            <p:cNvGrpSpPr/>
            <p:nvPr/>
          </p:nvGrpSpPr>
          <p:grpSpPr>
            <a:xfrm rot="19648488">
              <a:off x="7598205" y="5632082"/>
              <a:ext cx="611567" cy="603250"/>
              <a:chOff x="1885950" y="2535045"/>
              <a:chExt cx="611567" cy="603250"/>
            </a:xfrm>
            <a:solidFill>
              <a:srgbClr val="F9B232"/>
            </a:solidFill>
          </p:grpSpPr>
          <p:sp>
            <p:nvSpPr>
              <p:cNvPr id="50" name="Rettangolo con angoli arrotondati 49">
                <a:extLst>
                  <a:ext uri="{FF2B5EF4-FFF2-40B4-BE49-F238E27FC236}">
                    <a16:creationId xmlns:a16="http://schemas.microsoft.com/office/drawing/2014/main" id="{5D85BF4E-8A58-4D40-B216-32B9356DCFFD}"/>
                  </a:ext>
                </a:extLst>
              </p:cNvPr>
              <p:cNvSpPr/>
              <p:nvPr/>
            </p:nvSpPr>
            <p:spPr>
              <a:xfrm>
                <a:off x="1885950" y="2886075"/>
                <a:ext cx="603250" cy="252220"/>
              </a:xfrm>
              <a:prstGeom prst="roundRect">
                <a:avLst>
                  <a:gd name="adj" fmla="val 3680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1" name="Rettangolo con angoli arrotondati 50">
                <a:extLst>
                  <a:ext uri="{FF2B5EF4-FFF2-40B4-BE49-F238E27FC236}">
                    <a16:creationId xmlns:a16="http://schemas.microsoft.com/office/drawing/2014/main" id="{9D5392AC-5953-1440-877F-A814862404C9}"/>
                  </a:ext>
                </a:extLst>
              </p:cNvPr>
              <p:cNvSpPr/>
              <p:nvPr/>
            </p:nvSpPr>
            <p:spPr>
              <a:xfrm rot="5400000">
                <a:off x="2069782" y="2710560"/>
                <a:ext cx="603250" cy="252220"/>
              </a:xfrm>
              <a:prstGeom prst="roundRect">
                <a:avLst>
                  <a:gd name="adj" fmla="val 3680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</p:grpSp>
      <p:pic>
        <p:nvPicPr>
          <p:cNvPr id="55" name="Immagine 54" descr="Immagine che contiene testo, clipart, grafica vettoriale&#10;&#10;Descrizione generata automaticamente">
            <a:extLst>
              <a:ext uri="{FF2B5EF4-FFF2-40B4-BE49-F238E27FC236}">
                <a16:creationId xmlns:a16="http://schemas.microsoft.com/office/drawing/2014/main" id="{7996858C-CC55-6845-82BB-512F6BC20D37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625" y="946532"/>
            <a:ext cx="719906" cy="719906"/>
          </a:xfrm>
          <a:prstGeom prst="rect">
            <a:avLst/>
          </a:prstGeom>
        </p:spPr>
      </p:pic>
      <p:pic>
        <p:nvPicPr>
          <p:cNvPr id="57" name="Immagine 56">
            <a:extLst>
              <a:ext uri="{FF2B5EF4-FFF2-40B4-BE49-F238E27FC236}">
                <a16:creationId xmlns:a16="http://schemas.microsoft.com/office/drawing/2014/main" id="{DD2562C8-3A10-5642-B4B5-F2E869CBA7D9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171" y="2030111"/>
            <a:ext cx="719906" cy="719906"/>
          </a:xfrm>
          <a:prstGeom prst="rect">
            <a:avLst/>
          </a:prstGeom>
        </p:spPr>
      </p:pic>
      <p:pic>
        <p:nvPicPr>
          <p:cNvPr id="59" name="Immagine 58">
            <a:extLst>
              <a:ext uri="{FF2B5EF4-FFF2-40B4-BE49-F238E27FC236}">
                <a16:creationId xmlns:a16="http://schemas.microsoft.com/office/drawing/2014/main" id="{AAF9B5B9-E196-354F-98A2-1E9104CCE784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393" y="4112126"/>
            <a:ext cx="719906" cy="719906"/>
          </a:xfrm>
          <a:prstGeom prst="rect">
            <a:avLst/>
          </a:prstGeom>
        </p:spPr>
      </p:pic>
      <p:pic>
        <p:nvPicPr>
          <p:cNvPr id="63" name="Immagine 62">
            <a:extLst>
              <a:ext uri="{FF2B5EF4-FFF2-40B4-BE49-F238E27FC236}">
                <a16:creationId xmlns:a16="http://schemas.microsoft.com/office/drawing/2014/main" id="{5790769C-0A30-3342-A93A-F2C77067F7D2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402" y="3413175"/>
            <a:ext cx="719906" cy="719906"/>
          </a:xfrm>
          <a:prstGeom prst="rect">
            <a:avLst/>
          </a:prstGeom>
        </p:spPr>
      </p:pic>
      <p:pic>
        <p:nvPicPr>
          <p:cNvPr id="65" name="Immagine 64">
            <a:extLst>
              <a:ext uri="{FF2B5EF4-FFF2-40B4-BE49-F238E27FC236}">
                <a16:creationId xmlns:a16="http://schemas.microsoft.com/office/drawing/2014/main" id="{E6C6E453-256A-4B49-9220-6F6C69822C55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402" y="1574484"/>
            <a:ext cx="719906" cy="719906"/>
          </a:xfrm>
          <a:prstGeom prst="rect">
            <a:avLst/>
          </a:prstGeom>
        </p:spPr>
      </p:pic>
      <p:pic>
        <p:nvPicPr>
          <p:cNvPr id="67" name="Immagine 66">
            <a:extLst>
              <a:ext uri="{FF2B5EF4-FFF2-40B4-BE49-F238E27FC236}">
                <a16:creationId xmlns:a16="http://schemas.microsoft.com/office/drawing/2014/main" id="{7A84ECC8-78F1-8942-811C-564A796BB848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984" y="3916311"/>
            <a:ext cx="719906" cy="719906"/>
          </a:xfrm>
          <a:prstGeom prst="rect">
            <a:avLst/>
          </a:prstGeom>
        </p:spPr>
      </p:pic>
      <p:pic>
        <p:nvPicPr>
          <p:cNvPr id="69" name="Immagine 68">
            <a:extLst>
              <a:ext uri="{FF2B5EF4-FFF2-40B4-BE49-F238E27FC236}">
                <a16:creationId xmlns:a16="http://schemas.microsoft.com/office/drawing/2014/main" id="{05C4CA98-989E-B043-BAF7-7491A7BA373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692" y="978105"/>
            <a:ext cx="719906" cy="719906"/>
          </a:xfrm>
          <a:prstGeom prst="rect">
            <a:avLst/>
          </a:prstGeom>
        </p:spPr>
      </p:pic>
      <p:pic>
        <p:nvPicPr>
          <p:cNvPr id="71" name="Immagine 70">
            <a:extLst>
              <a:ext uri="{FF2B5EF4-FFF2-40B4-BE49-F238E27FC236}">
                <a16:creationId xmlns:a16="http://schemas.microsoft.com/office/drawing/2014/main" id="{6EE6CB3E-301F-D94E-ABBB-61389997F142}"/>
              </a:ext>
            </a:extLst>
          </p:cNvPr>
          <p:cNvPicPr>
            <a:picLocks noChangeAspect="1"/>
          </p:cNvPicPr>
          <p:nvPr/>
        </p:nvPicPr>
        <p:blipFill>
          <a:blip r:embed="rId16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539" y="5186816"/>
            <a:ext cx="719906" cy="719906"/>
          </a:xfrm>
          <a:prstGeom prst="rect">
            <a:avLst/>
          </a:prstGeom>
        </p:spPr>
      </p:pic>
      <p:pic>
        <p:nvPicPr>
          <p:cNvPr id="72" name="Immagine 71" descr="Immagine che contiene testo, clipart, grafica vettoriale&#10;&#10;Descrizione generata automaticamente">
            <a:extLst>
              <a:ext uri="{FF2B5EF4-FFF2-40B4-BE49-F238E27FC236}">
                <a16:creationId xmlns:a16="http://schemas.microsoft.com/office/drawing/2014/main" id="{D57A5E4A-E6D5-C240-A79E-CC0DB6B22B5E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585" y="5614086"/>
            <a:ext cx="719906" cy="719906"/>
          </a:xfrm>
          <a:prstGeom prst="rect">
            <a:avLst/>
          </a:prstGeom>
        </p:spPr>
      </p:pic>
      <p:pic>
        <p:nvPicPr>
          <p:cNvPr id="73" name="Immagine 72">
            <a:extLst>
              <a:ext uri="{FF2B5EF4-FFF2-40B4-BE49-F238E27FC236}">
                <a16:creationId xmlns:a16="http://schemas.microsoft.com/office/drawing/2014/main" id="{67B3F121-C531-6646-8955-1D7A9499691B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0473" y="2182780"/>
            <a:ext cx="719906" cy="719906"/>
          </a:xfrm>
          <a:prstGeom prst="rect">
            <a:avLst/>
          </a:prstGeom>
        </p:spPr>
      </p:pic>
      <p:pic>
        <p:nvPicPr>
          <p:cNvPr id="74" name="Immagine 73">
            <a:extLst>
              <a:ext uri="{FF2B5EF4-FFF2-40B4-BE49-F238E27FC236}">
                <a16:creationId xmlns:a16="http://schemas.microsoft.com/office/drawing/2014/main" id="{A7B56954-35E8-3D43-BB73-0D4B9E0532BA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930" y="2131996"/>
            <a:ext cx="719906" cy="719906"/>
          </a:xfrm>
          <a:prstGeom prst="rect">
            <a:avLst/>
          </a:prstGeom>
        </p:spPr>
      </p:pic>
      <p:pic>
        <p:nvPicPr>
          <p:cNvPr id="75" name="Immagine 74">
            <a:extLst>
              <a:ext uri="{FF2B5EF4-FFF2-40B4-BE49-F238E27FC236}">
                <a16:creationId xmlns:a16="http://schemas.microsoft.com/office/drawing/2014/main" id="{83FEEC6F-5206-6F47-8070-A10BF42442A8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867" y="3450513"/>
            <a:ext cx="719906" cy="719906"/>
          </a:xfrm>
          <a:prstGeom prst="rect">
            <a:avLst/>
          </a:prstGeom>
        </p:spPr>
      </p:pic>
      <p:pic>
        <p:nvPicPr>
          <p:cNvPr id="76" name="Immagine 75">
            <a:extLst>
              <a:ext uri="{FF2B5EF4-FFF2-40B4-BE49-F238E27FC236}">
                <a16:creationId xmlns:a16="http://schemas.microsoft.com/office/drawing/2014/main" id="{EAE45D5E-3179-B540-BCFC-48C64398A224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599" y="1019255"/>
            <a:ext cx="719906" cy="719906"/>
          </a:xfrm>
          <a:prstGeom prst="rect">
            <a:avLst/>
          </a:prstGeom>
        </p:spPr>
      </p:pic>
      <p:pic>
        <p:nvPicPr>
          <p:cNvPr id="77" name="Immagine 76">
            <a:extLst>
              <a:ext uri="{FF2B5EF4-FFF2-40B4-BE49-F238E27FC236}">
                <a16:creationId xmlns:a16="http://schemas.microsoft.com/office/drawing/2014/main" id="{70ED21BD-802C-9C49-A11B-7269EBB66B61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152" y="4894179"/>
            <a:ext cx="719906" cy="719906"/>
          </a:xfrm>
          <a:prstGeom prst="rect">
            <a:avLst/>
          </a:prstGeom>
        </p:spPr>
      </p:pic>
      <p:pic>
        <p:nvPicPr>
          <p:cNvPr id="78" name="Immagine 77">
            <a:extLst>
              <a:ext uri="{FF2B5EF4-FFF2-40B4-BE49-F238E27FC236}">
                <a16:creationId xmlns:a16="http://schemas.microsoft.com/office/drawing/2014/main" id="{7477054B-023B-1E4B-95BD-E538E75C7792}"/>
              </a:ext>
            </a:extLst>
          </p:cNvPr>
          <p:cNvPicPr>
            <a:picLocks noChangeAspect="1"/>
          </p:cNvPicPr>
          <p:nvPr/>
        </p:nvPicPr>
        <p:blipFill>
          <a:blip r:embed="rId15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073" y="1130485"/>
            <a:ext cx="719906" cy="719906"/>
          </a:xfrm>
          <a:prstGeom prst="rect">
            <a:avLst/>
          </a:prstGeom>
        </p:spPr>
      </p:pic>
      <p:pic>
        <p:nvPicPr>
          <p:cNvPr id="79" name="Immagine 78">
            <a:extLst>
              <a:ext uri="{FF2B5EF4-FFF2-40B4-BE49-F238E27FC236}">
                <a16:creationId xmlns:a16="http://schemas.microsoft.com/office/drawing/2014/main" id="{1C3A370D-08CB-514D-A0C8-0A938ADD05E4}"/>
              </a:ext>
            </a:extLst>
          </p:cNvPr>
          <p:cNvPicPr>
            <a:picLocks noChangeAspect="1"/>
          </p:cNvPicPr>
          <p:nvPr/>
        </p:nvPicPr>
        <p:blipFill>
          <a:blip r:embed="rId16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129" y="5731608"/>
            <a:ext cx="719906" cy="71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063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ggetto 4" hidden="1">
            <a:extLst>
              <a:ext uri="{FF2B5EF4-FFF2-40B4-BE49-F238E27FC236}">
                <a16:creationId xmlns:a16="http://schemas.microsoft.com/office/drawing/2014/main" id="{8BDCD341-795B-4C49-BE14-ABD773F7E2F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17577648"/>
              </p:ext>
            </p:extLst>
          </p:nvPr>
        </p:nvGraphicFramePr>
        <p:xfrm>
          <a:off x="1587" y="1686"/>
          <a:ext cx="794" cy="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415" imgH="416" progId="TCLayout.ActiveDocument.1">
                  <p:embed/>
                </p:oleObj>
              </mc:Choice>
              <mc:Fallback>
                <p:oleObj name="Diapositiva think-cell" r:id="rId4" imgW="415" imgH="416" progId="TCLayout.ActiveDocument.1">
                  <p:embed/>
                  <p:pic>
                    <p:nvPicPr>
                      <p:cNvPr id="5" name="Oggetto 4" hidden="1">
                        <a:extLst>
                          <a:ext uri="{FF2B5EF4-FFF2-40B4-BE49-F238E27FC236}">
                            <a16:creationId xmlns:a16="http://schemas.microsoft.com/office/drawing/2014/main" id="{8BDCD341-795B-4C49-BE14-ABD773F7E2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7" y="1686"/>
                        <a:ext cx="794" cy="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Fumetto 3 3">
            <a:extLst>
              <a:ext uri="{FF2B5EF4-FFF2-40B4-BE49-F238E27FC236}">
                <a16:creationId xmlns:a16="http://schemas.microsoft.com/office/drawing/2014/main" id="{855663ED-0EF8-727A-B5C9-EFBFCF866073}"/>
              </a:ext>
            </a:extLst>
          </p:cNvPr>
          <p:cNvSpPr/>
          <p:nvPr/>
        </p:nvSpPr>
        <p:spPr>
          <a:xfrm>
            <a:off x="4110135" y="3435904"/>
            <a:ext cx="3920994" cy="2590944"/>
          </a:xfrm>
          <a:prstGeom prst="wedgeEllipseCallout">
            <a:avLst>
              <a:gd name="adj1" fmla="val 7713"/>
              <a:gd name="adj2" fmla="val 48137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AC58E13-5B29-4C70-A192-F39D85811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45708" tIns="22854" rIns="45708" bIns="22854" rtlCol="0" anchor="t">
            <a:normAutofit/>
          </a:bodyPr>
          <a:lstStyle/>
          <a:p>
            <a:pPr defTabSz="1828434"/>
            <a:r>
              <a:rPr lang="it-IT" b="1">
                <a:solidFill>
                  <a:srgbClr val="0095D5"/>
                </a:solidFill>
                <a:cs typeface="Roboto" panose="02000000000000000000" pitchFamily="2" charset="0"/>
              </a:rPr>
              <a:t>Nuovo rapporto </a:t>
            </a:r>
            <a:r>
              <a:rPr lang="it-IT" b="1" err="1">
                <a:solidFill>
                  <a:srgbClr val="0095D5"/>
                </a:solidFill>
                <a:cs typeface="Roboto" panose="02000000000000000000" pitchFamily="2" charset="0"/>
              </a:rPr>
              <a:t>CdL</a:t>
            </a:r>
            <a:r>
              <a:rPr lang="it-IT" b="1">
                <a:solidFill>
                  <a:srgbClr val="0095D5"/>
                </a:solidFill>
                <a:cs typeface="Roboto" panose="02000000000000000000" pitchFamily="2" charset="0"/>
              </a:rPr>
              <a:t> - Cliente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D3EE813D-0DC9-407A-8EB3-BFAA4F9FD2D7}"/>
              </a:ext>
            </a:extLst>
          </p:cNvPr>
          <p:cNvSpPr txBox="1"/>
          <p:nvPr/>
        </p:nvSpPr>
        <p:spPr>
          <a:xfrm>
            <a:off x="1217040" y="4533202"/>
            <a:ext cx="611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CDL</a:t>
            </a:r>
          </a:p>
        </p:txBody>
      </p:sp>
      <p:sp>
        <p:nvSpPr>
          <p:cNvPr id="64" name="CasellaDiTesto 63">
            <a:extLst>
              <a:ext uri="{FF2B5EF4-FFF2-40B4-BE49-F238E27FC236}">
                <a16:creationId xmlns:a16="http://schemas.microsoft.com/office/drawing/2014/main" id="{362AA911-E5E6-420A-B365-699323A6F856}"/>
              </a:ext>
            </a:extLst>
          </p:cNvPr>
          <p:cNvSpPr txBox="1"/>
          <p:nvPr/>
        </p:nvSpPr>
        <p:spPr>
          <a:xfrm>
            <a:off x="9132129" y="4533203"/>
            <a:ext cx="272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>
                <a:solidFill>
                  <a:schemeClr val="accent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CLIENTE DEL CDL</a:t>
            </a:r>
          </a:p>
        </p:txBody>
      </p:sp>
      <p:pic>
        <p:nvPicPr>
          <p:cNvPr id="45" name="Immagine 44">
            <a:extLst>
              <a:ext uri="{FF2B5EF4-FFF2-40B4-BE49-F238E27FC236}">
                <a16:creationId xmlns:a16="http://schemas.microsoft.com/office/drawing/2014/main" id="{4DDB7B00-1E8C-B84D-885C-B7020F735288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99939" y="2558391"/>
            <a:ext cx="2111317" cy="1974811"/>
          </a:xfrm>
          <a:prstGeom prst="rect">
            <a:avLst/>
          </a:prstGeom>
        </p:spPr>
      </p:pic>
      <p:pic>
        <p:nvPicPr>
          <p:cNvPr id="47" name="Immagine 46">
            <a:extLst>
              <a:ext uri="{FF2B5EF4-FFF2-40B4-BE49-F238E27FC236}">
                <a16:creationId xmlns:a16="http://schemas.microsoft.com/office/drawing/2014/main" id="{14D90FCE-7DF5-234B-8CB3-D67F9084D02A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530011" y="2668985"/>
            <a:ext cx="1993079" cy="1864217"/>
          </a:xfrm>
          <a:prstGeom prst="rect">
            <a:avLst/>
          </a:prstGeom>
        </p:spPr>
      </p:pic>
      <p:pic>
        <p:nvPicPr>
          <p:cNvPr id="4" name="Elemento grafico 3" descr="Cloud computing con riempimento a tinta unita">
            <a:extLst>
              <a:ext uri="{FF2B5EF4-FFF2-40B4-BE49-F238E27FC236}">
                <a16:creationId xmlns:a16="http://schemas.microsoft.com/office/drawing/2014/main" id="{F630C523-3B97-A713-F0BB-9A3382963D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17048" y="4798054"/>
            <a:ext cx="773253" cy="773253"/>
          </a:xfrm>
          <a:prstGeom prst="rect">
            <a:avLst/>
          </a:prstGeom>
        </p:spPr>
      </p:pic>
      <p:pic>
        <p:nvPicPr>
          <p:cNvPr id="7" name="Elemento grafico 6" descr="Vlog con riempimento a tinta unita">
            <a:extLst>
              <a:ext uri="{FF2B5EF4-FFF2-40B4-BE49-F238E27FC236}">
                <a16:creationId xmlns:a16="http://schemas.microsoft.com/office/drawing/2014/main" id="{0E985FC1-9A38-8F1B-EBB2-F1ADB647864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015162" y="4063662"/>
            <a:ext cx="663941" cy="663941"/>
          </a:xfrm>
          <a:prstGeom prst="rect">
            <a:avLst/>
          </a:prstGeom>
        </p:spPr>
      </p:pic>
      <p:pic>
        <p:nvPicPr>
          <p:cNvPr id="9" name="Elemento grafico 8" descr="Rete online con riempimento a tinta unita">
            <a:extLst>
              <a:ext uri="{FF2B5EF4-FFF2-40B4-BE49-F238E27FC236}">
                <a16:creationId xmlns:a16="http://schemas.microsoft.com/office/drawing/2014/main" id="{5C12BA78-CF65-FB19-FF6B-8C485AD918C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566163" y="4248927"/>
            <a:ext cx="773252" cy="773252"/>
          </a:xfrm>
          <a:prstGeom prst="rect">
            <a:avLst/>
          </a:prstGeom>
        </p:spPr>
      </p:pic>
      <p:pic>
        <p:nvPicPr>
          <p:cNvPr id="11" name="Elemento grafico 10" descr="Stretta di mano con riempimento a tinta unita">
            <a:extLst>
              <a:ext uri="{FF2B5EF4-FFF2-40B4-BE49-F238E27FC236}">
                <a16:creationId xmlns:a16="http://schemas.microsoft.com/office/drawing/2014/main" id="{61B4C10D-F9B9-9CC5-90F4-E12893C8E4C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546474" y="3826372"/>
            <a:ext cx="914400" cy="914400"/>
          </a:xfrm>
          <a:prstGeom prst="rect">
            <a:avLst/>
          </a:prstGeom>
        </p:spPr>
      </p:pic>
      <p:sp>
        <p:nvSpPr>
          <p:cNvPr id="37" name="Rettangolo 36">
            <a:extLst>
              <a:ext uri="{FF2B5EF4-FFF2-40B4-BE49-F238E27FC236}">
                <a16:creationId xmlns:a16="http://schemas.microsoft.com/office/drawing/2014/main" id="{1AE8F711-B8BF-461D-C66C-855392D48F5A}"/>
              </a:ext>
            </a:extLst>
          </p:cNvPr>
          <p:cNvSpPr/>
          <p:nvPr/>
        </p:nvSpPr>
        <p:spPr>
          <a:xfrm>
            <a:off x="2580181" y="1157636"/>
            <a:ext cx="6980903" cy="1160998"/>
          </a:xfrm>
          <a:prstGeom prst="rect">
            <a:avLst/>
          </a:prstGeom>
          <a:gradFill flip="none" rotWithShape="1">
            <a:gsLst>
              <a:gs pos="0">
                <a:srgbClr val="F15746"/>
              </a:gs>
              <a:gs pos="44000">
                <a:srgbClr val="F15746"/>
              </a:gs>
              <a:gs pos="83000">
                <a:schemeClr val="accent5"/>
              </a:gs>
              <a:gs pos="100000">
                <a:schemeClr val="accent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599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FIDUCIA E MODALITA’ DIGITALE DI COLLABORAZIONE</a:t>
            </a:r>
            <a:endParaRPr lang="it-IT" sz="2799" b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39" name="Elemento grafico 38" descr="Internet delle cose con riempimento a tinta unita">
            <a:extLst>
              <a:ext uri="{FF2B5EF4-FFF2-40B4-BE49-F238E27FC236}">
                <a16:creationId xmlns:a16="http://schemas.microsoft.com/office/drawing/2014/main" id="{AB5D30D8-5D1D-983F-BBD4-5386ADA3B30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692525" y="4857376"/>
            <a:ext cx="654607" cy="654607"/>
          </a:xfrm>
          <a:prstGeom prst="rect">
            <a:avLst/>
          </a:prstGeom>
        </p:spPr>
      </p:pic>
      <p:pic>
        <p:nvPicPr>
          <p:cNvPr id="41" name="Elemento grafico 40" descr="Interfaccia utente/Esperienza utente con riempimento a tinta unita">
            <a:extLst>
              <a:ext uri="{FF2B5EF4-FFF2-40B4-BE49-F238E27FC236}">
                <a16:creationId xmlns:a16="http://schemas.microsoft.com/office/drawing/2014/main" id="{5A79253D-BB0B-BE90-F08B-072A61A3A49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167682" y="3631606"/>
            <a:ext cx="635324" cy="635324"/>
          </a:xfrm>
          <a:prstGeom prst="rect">
            <a:avLst/>
          </a:prstGeom>
        </p:spPr>
      </p:pic>
      <p:pic>
        <p:nvPicPr>
          <p:cNvPr id="43" name="Elemento grafico 42" descr="Riunione online con riempimento a tinta unita">
            <a:extLst>
              <a:ext uri="{FF2B5EF4-FFF2-40B4-BE49-F238E27FC236}">
                <a16:creationId xmlns:a16="http://schemas.microsoft.com/office/drawing/2014/main" id="{701792DA-6A89-977E-F78E-33F255E1219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795770" y="5293114"/>
            <a:ext cx="635324" cy="635324"/>
          </a:xfrm>
          <a:prstGeom prst="rect">
            <a:avLst/>
          </a:prstGeom>
        </p:spPr>
      </p:pic>
      <p:pic>
        <p:nvPicPr>
          <p:cNvPr id="46" name="Pictur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51F0E081-DB03-63CC-A521-A7FB7B52D6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681" y="2285524"/>
            <a:ext cx="2811501" cy="107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ttangolo 47">
            <a:extLst>
              <a:ext uri="{FF2B5EF4-FFF2-40B4-BE49-F238E27FC236}">
                <a16:creationId xmlns:a16="http://schemas.microsoft.com/office/drawing/2014/main" id="{6CECAD62-553B-B4C3-F449-DB7F8826208A}"/>
              </a:ext>
            </a:extLst>
          </p:cNvPr>
          <p:cNvSpPr/>
          <p:nvPr/>
        </p:nvSpPr>
        <p:spPr>
          <a:xfrm>
            <a:off x="160275" y="5110540"/>
            <a:ext cx="2978687" cy="802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Nuovo </a:t>
            </a:r>
            <a:r>
              <a:rPr lang="it-IT" sz="16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partner</a:t>
            </a:r>
            <a:r>
              <a:rPr lang="it-IT"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in </a:t>
            </a:r>
            <a:r>
              <a:rPr lang="it-IT" sz="16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ambito HR</a:t>
            </a:r>
          </a:p>
        </p:txBody>
      </p:sp>
      <p:sp>
        <p:nvSpPr>
          <p:cNvPr id="50" name="Rettangolo 49">
            <a:extLst>
              <a:ext uri="{FF2B5EF4-FFF2-40B4-BE49-F238E27FC236}">
                <a16:creationId xmlns:a16="http://schemas.microsoft.com/office/drawing/2014/main" id="{F236F0B9-6E3F-05AA-6D6A-11611F2A6726}"/>
              </a:ext>
            </a:extLst>
          </p:cNvPr>
          <p:cNvSpPr/>
          <p:nvPr/>
        </p:nvSpPr>
        <p:spPr>
          <a:xfrm>
            <a:off x="9002304" y="5110540"/>
            <a:ext cx="2978687" cy="802886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6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Servizi HR </a:t>
            </a:r>
            <a:r>
              <a:rPr lang="it-IT"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disposizione del </a:t>
            </a:r>
            <a:r>
              <a:rPr lang="it-IT" sz="16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Cliente</a:t>
            </a:r>
            <a:r>
              <a:rPr lang="it-IT"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e dei suoi </a:t>
            </a:r>
            <a:r>
              <a:rPr lang="it-IT" sz="16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dipendenti</a:t>
            </a:r>
          </a:p>
        </p:txBody>
      </p:sp>
    </p:spTree>
    <p:extLst>
      <p:ext uri="{BB962C8B-B14F-4D97-AF65-F5344CB8AC3E}">
        <p14:creationId xmlns:p14="http://schemas.microsoft.com/office/powerpoint/2010/main" val="29756960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D29A25-2233-F47D-4CC8-B7E1DEE0B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ggetto 2" hidden="1">
            <a:extLst>
              <a:ext uri="{FF2B5EF4-FFF2-40B4-BE49-F238E27FC236}">
                <a16:creationId xmlns:a16="http://schemas.microsoft.com/office/drawing/2014/main" id="{FF79E023-215F-F7F7-BED9-05517E5E272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2381" y="2034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415" imgH="416" progId="TCLayout.ActiveDocument.1">
                  <p:embed/>
                </p:oleObj>
              </mc:Choice>
              <mc:Fallback>
                <p:oleObj name="Diapositiva think-cell" r:id="rId3" imgW="415" imgH="416" progId="TCLayout.ActiveDocument.1">
                  <p:embed/>
                  <p:pic>
                    <p:nvPicPr>
                      <p:cNvPr id="3" name="Oggetto 2" hidden="1">
                        <a:extLst>
                          <a:ext uri="{FF2B5EF4-FFF2-40B4-BE49-F238E27FC236}">
                            <a16:creationId xmlns:a16="http://schemas.microsoft.com/office/drawing/2014/main" id="{FF79E023-215F-F7F7-BED9-05517E5E27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81" y="2034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Immagine 5">
            <a:extLst>
              <a:ext uri="{FF2B5EF4-FFF2-40B4-BE49-F238E27FC236}">
                <a16:creationId xmlns:a16="http://schemas.microsoft.com/office/drawing/2014/main" id="{730D4D68-1D76-48C0-9FBD-255E8AF848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46"/>
            <a:ext cx="12192000" cy="7131844"/>
          </a:xfrm>
          <a:prstGeom prst="rect">
            <a:avLst/>
          </a:prstGeom>
        </p:spPr>
      </p:pic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9329146C-D3F8-7E8B-F0FA-D76574B6E1FD}"/>
              </a:ext>
            </a:extLst>
          </p:cNvPr>
          <p:cNvSpPr/>
          <p:nvPr/>
        </p:nvSpPr>
        <p:spPr>
          <a:xfrm>
            <a:off x="997316" y="3907284"/>
            <a:ext cx="10195781" cy="1578848"/>
          </a:xfrm>
          <a:prstGeom prst="roundRect">
            <a:avLst/>
          </a:prstGeom>
          <a:solidFill>
            <a:schemeClr val="bg1"/>
          </a:solidFill>
          <a:ln w="762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554">
              <a:defRPr/>
            </a:pPr>
            <a:endParaRPr lang="it-IT" sz="9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E34CC658-1E59-F00E-C0AC-E210CEDFC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3378" y="4049349"/>
            <a:ext cx="9823657" cy="1325390"/>
          </a:xfrm>
        </p:spPr>
        <p:txBody>
          <a:bodyPr vert="horz">
            <a:normAutofit/>
          </a:bodyPr>
          <a:lstStyle/>
          <a:p>
            <a:r>
              <a:rPr lang="it-IT" sz="4399">
                <a:solidFill>
                  <a:srgbClr val="E72D7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 con l’arrivo dell’AI cosa cambia?</a:t>
            </a:r>
          </a:p>
        </p:txBody>
      </p:sp>
    </p:spTree>
    <p:extLst>
      <p:ext uri="{BB962C8B-B14F-4D97-AF65-F5344CB8AC3E}">
        <p14:creationId xmlns:p14="http://schemas.microsoft.com/office/powerpoint/2010/main" val="2334913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hink-cell data - do not delete" hidden="1">
            <a:extLst>
              <a:ext uri="{FF2B5EF4-FFF2-40B4-BE49-F238E27FC236}">
                <a16:creationId xmlns:a16="http://schemas.microsoft.com/office/drawing/2014/main" id="{D1CA60E4-208C-9303-9754-FAA0BE3766A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404" imgH="403" progId="TCLayout.ActiveDocument.1">
                  <p:embed/>
                </p:oleObj>
              </mc:Choice>
              <mc:Fallback>
                <p:oleObj name="Diapositiva think-cell" r:id="rId4" imgW="404" imgH="403" progId="TCLayout.ActiveDocument.1">
                  <p:embed/>
                  <p:pic>
                    <p:nvPicPr>
                      <p:cNvPr id="1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1CA60E4-208C-9303-9754-FAA0BE3766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image22-small.jpg">
            <a:extLst>
              <a:ext uri="{FF2B5EF4-FFF2-40B4-BE49-F238E27FC236}">
                <a16:creationId xmlns:a16="http://schemas.microsoft.com/office/drawing/2014/main" id="{589EA94E-CA6E-4AB0-B1C6-DD6AA556FC9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0306"/>
          <a:stretch/>
        </p:blipFill>
        <p:spPr>
          <a:xfrm>
            <a:off x="36178" y="983411"/>
            <a:ext cx="12118308" cy="524486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6" name="Shape 641">
            <a:extLst>
              <a:ext uri="{FF2B5EF4-FFF2-40B4-BE49-F238E27FC236}">
                <a16:creationId xmlns:a16="http://schemas.microsoft.com/office/drawing/2014/main" id="{2CCDA296-3852-428E-B631-AE9A81E91949}"/>
              </a:ext>
            </a:extLst>
          </p:cNvPr>
          <p:cNvSpPr/>
          <p:nvPr/>
        </p:nvSpPr>
        <p:spPr>
          <a:xfrm>
            <a:off x="65903" y="3900282"/>
            <a:ext cx="11980695" cy="1593458"/>
          </a:xfrm>
          <a:prstGeom prst="rect">
            <a:avLst/>
          </a:prstGeom>
          <a:solidFill>
            <a:srgbClr val="17375E">
              <a:alpha val="52000"/>
            </a:srgbClr>
          </a:solidFill>
          <a:ln w="12700">
            <a:miter lim="400000"/>
          </a:ln>
          <a:effectLst/>
        </p:spPr>
        <p:txBody>
          <a:bodyPr lIns="45725" rIns="45725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" name="Segnaposto testo 1">
            <a:extLst>
              <a:ext uri="{FF2B5EF4-FFF2-40B4-BE49-F238E27FC236}">
                <a16:creationId xmlns:a16="http://schemas.microsoft.com/office/drawing/2014/main" id="{0B2488A9-469E-44E7-9F4F-0E79062F4939}"/>
              </a:ext>
            </a:extLst>
          </p:cNvPr>
          <p:cNvSpPr txBox="1">
            <a:spLocks/>
          </p:cNvSpPr>
          <p:nvPr/>
        </p:nvSpPr>
        <p:spPr>
          <a:xfrm>
            <a:off x="65903" y="4114657"/>
            <a:ext cx="11833743" cy="116470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kern="1200">
                <a:solidFill>
                  <a:srgbClr val="3B414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kern="120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kern="120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kern="120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kern="120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3200" dirty="0">
                <a:solidFill>
                  <a:schemeClr val="bg1"/>
                </a:solidFill>
              </a:rPr>
              <a:t>Come i nuovi paradigmi di business, la Digital </a:t>
            </a:r>
            <a:r>
              <a:rPr lang="it-IT" sz="3200" dirty="0" err="1">
                <a:solidFill>
                  <a:schemeClr val="bg1"/>
                </a:solidFill>
              </a:rPr>
              <a:t>Transformation</a:t>
            </a:r>
            <a:r>
              <a:rPr lang="it-IT" sz="3200" dirty="0">
                <a:solidFill>
                  <a:schemeClr val="bg1"/>
                </a:solidFill>
              </a:rPr>
              <a:t> e l’AI hanno cambiato la gestione delle risorse umane</a:t>
            </a:r>
            <a:endParaRPr lang="sv-SE" sz="3200" dirty="0">
              <a:solidFill>
                <a:schemeClr val="bg1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it-IT"/>
              <a:t>Trasformazione Digitale</a:t>
            </a:r>
            <a:br>
              <a:rPr lang="it-IT"/>
            </a:b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49192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g3079e84b6f6_0_51"/>
          <p:cNvPicPr preferRelativeResize="0"/>
          <p:nvPr/>
        </p:nvPicPr>
        <p:blipFill>
          <a:blip r:embed="rId3"/>
          <a:srcRect/>
          <a:stretch/>
        </p:blipFill>
        <p:spPr>
          <a:xfrm>
            <a:off x="1" y="1"/>
            <a:ext cx="1219199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128;p6">
            <a:extLst>
              <a:ext uri="{FF2B5EF4-FFF2-40B4-BE49-F238E27FC236}">
                <a16:creationId xmlns:a16="http://schemas.microsoft.com/office/drawing/2014/main" id="{896007A9-2D35-F95C-C891-4782F42772F5}"/>
              </a:ext>
            </a:extLst>
          </p:cNvPr>
          <p:cNvSpPr txBox="1"/>
          <p:nvPr/>
        </p:nvSpPr>
        <p:spPr>
          <a:xfrm>
            <a:off x="993774" y="4522470"/>
            <a:ext cx="9771357" cy="353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56" tIns="22856" rIns="22856" bIns="22856" anchor="t" anchorCtr="0">
            <a:spAutoFit/>
          </a:bodyPr>
          <a:lstStyle/>
          <a:p>
            <a:pPr algn="ctr" defTabSz="228600">
              <a:buClr>
                <a:srgbClr val="000000"/>
              </a:buClr>
              <a:buSzPts val="10000"/>
            </a:pPr>
            <a:r>
              <a:rPr lang="it-IT" sz="2000" kern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Montserrat"/>
              </a:rPr>
              <a:t>Isaac Newton - 1675</a:t>
            </a:r>
            <a:endParaRPr sz="2000" kern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Montserrat"/>
            </a:endParaRPr>
          </a:p>
        </p:txBody>
      </p:sp>
      <p:sp>
        <p:nvSpPr>
          <p:cNvPr id="5" name="Google Shape;129;p6">
            <a:extLst>
              <a:ext uri="{FF2B5EF4-FFF2-40B4-BE49-F238E27FC236}">
                <a16:creationId xmlns:a16="http://schemas.microsoft.com/office/drawing/2014/main" id="{1CB4EF56-437B-FC08-D0E6-A4B666F8DBA4}"/>
              </a:ext>
            </a:extLst>
          </p:cNvPr>
          <p:cNvSpPr txBox="1"/>
          <p:nvPr/>
        </p:nvSpPr>
        <p:spPr>
          <a:xfrm>
            <a:off x="1597247" y="2540875"/>
            <a:ext cx="9167884" cy="1777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56" tIns="22856" rIns="22856" bIns="22856" anchor="t" anchorCtr="0">
            <a:spAutoFit/>
          </a:bodyPr>
          <a:lstStyle/>
          <a:p>
            <a:pPr algn="ctr" defTabSz="228600">
              <a:buClr>
                <a:srgbClr val="000000"/>
              </a:buClr>
              <a:buSzPts val="2000"/>
            </a:pPr>
            <a:r>
              <a:rPr lang="it-IT" sz="3750" b="1" kern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Montserrat"/>
              </a:rPr>
              <a:t>Se riusciamo a vedere più lontano è </a:t>
            </a:r>
            <a:r>
              <a:rPr lang="it-IT" sz="3750" b="1" kern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Montserrat"/>
              </a:rPr>
              <a:t>perchè</a:t>
            </a:r>
            <a:r>
              <a:rPr lang="it-IT" sz="3750" b="1" kern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Montserrat"/>
              </a:rPr>
              <a:t> avanziamo appoggiati sulle spalle di giganti</a:t>
            </a:r>
            <a:endParaRPr sz="3750" b="1" kern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Montserra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909D4-D9E8-2149-D882-D95F5AC00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0758ACCC-F416-9D11-E184-C0936A690D5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35608045"/>
              </p:ext>
            </p:extLst>
          </p:nvPr>
        </p:nvGraphicFramePr>
        <p:xfrm>
          <a:off x="1589" y="1589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7772400" imgH="10058400" progId="TCLayout.ActiveDocument.1">
                  <p:embed/>
                </p:oleObj>
              </mc:Choice>
              <mc:Fallback>
                <p:oleObj name="Diapositiva think-cell" r:id="rId4" imgW="7772400" imgH="10058400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0758ACCC-F416-9D11-E184-C0936A690D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ttangolo 20">
            <a:extLst>
              <a:ext uri="{FF2B5EF4-FFF2-40B4-BE49-F238E27FC236}">
                <a16:creationId xmlns:a16="http://schemas.microsoft.com/office/drawing/2014/main" id="{963C5D45-2B6A-E1AB-61C2-5C16A4BC3B9B}"/>
              </a:ext>
            </a:extLst>
          </p:cNvPr>
          <p:cNvSpPr/>
          <p:nvPr/>
        </p:nvSpPr>
        <p:spPr>
          <a:xfrm>
            <a:off x="5732125" y="1905899"/>
            <a:ext cx="6459875" cy="4581795"/>
          </a:xfrm>
          <a:prstGeom prst="rect">
            <a:avLst/>
          </a:prstGeom>
          <a:gradFill flip="none" rotWithShape="1">
            <a:gsLst>
              <a:gs pos="24000">
                <a:srgbClr val="F8B133"/>
              </a:gs>
              <a:gs pos="75000">
                <a:schemeClr val="bg1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549"/>
            <a:endParaRPr lang="en-GB" sz="675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0" name="Rettangolo 49">
            <a:extLst>
              <a:ext uri="{FF2B5EF4-FFF2-40B4-BE49-F238E27FC236}">
                <a16:creationId xmlns:a16="http://schemas.microsoft.com/office/drawing/2014/main" id="{BA51249F-050D-A6A1-0A29-CDB9108948BB}"/>
              </a:ext>
            </a:extLst>
          </p:cNvPr>
          <p:cNvSpPr/>
          <p:nvPr/>
        </p:nvSpPr>
        <p:spPr>
          <a:xfrm>
            <a:off x="-1" y="1904016"/>
            <a:ext cx="7867349" cy="4581795"/>
          </a:xfrm>
          <a:prstGeom prst="rect">
            <a:avLst/>
          </a:prstGeom>
          <a:gradFill flip="none" rotWithShape="1">
            <a:gsLst>
              <a:gs pos="60000">
                <a:srgbClr val="B8DFF6"/>
              </a:gs>
              <a:gs pos="24000">
                <a:srgbClr val="71BFEC"/>
              </a:gs>
              <a:gs pos="94000">
                <a:schemeClr val="bg1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549"/>
            <a:endParaRPr lang="en-GB" sz="675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B36772DB-FED5-0F8E-02C0-5C150C4B32E4}"/>
              </a:ext>
            </a:extLst>
          </p:cNvPr>
          <p:cNvGrpSpPr/>
          <p:nvPr/>
        </p:nvGrpSpPr>
        <p:grpSpPr>
          <a:xfrm>
            <a:off x="1260408" y="3381489"/>
            <a:ext cx="3168000" cy="3122347"/>
            <a:chOff x="2862470" y="3267212"/>
            <a:chExt cx="2690191" cy="3199849"/>
          </a:xfrm>
          <a:solidFill>
            <a:srgbClr val="1C62AD"/>
          </a:solidFill>
        </p:grpSpPr>
        <p:sp>
          <p:nvSpPr>
            <p:cNvPr id="2" name="Rettangolo con angoli arrotondati 1">
              <a:extLst>
                <a:ext uri="{FF2B5EF4-FFF2-40B4-BE49-F238E27FC236}">
                  <a16:creationId xmlns:a16="http://schemas.microsoft.com/office/drawing/2014/main" id="{D4CE3FD4-B070-7655-737A-98ABF2643CD9}"/>
                </a:ext>
              </a:extLst>
            </p:cNvPr>
            <p:cNvSpPr/>
            <p:nvPr/>
          </p:nvSpPr>
          <p:spPr>
            <a:xfrm>
              <a:off x="2862470" y="3267212"/>
              <a:ext cx="2690191" cy="3186597"/>
            </a:xfrm>
            <a:prstGeom prst="round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49"/>
              <a:endParaRPr lang="en-GB" sz="675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3" name="Rettangolo 2">
              <a:extLst>
                <a:ext uri="{FF2B5EF4-FFF2-40B4-BE49-F238E27FC236}">
                  <a16:creationId xmlns:a16="http://schemas.microsoft.com/office/drawing/2014/main" id="{353672F2-46E8-BA6C-A316-0FFE94D74012}"/>
                </a:ext>
              </a:extLst>
            </p:cNvPr>
            <p:cNvSpPr/>
            <p:nvPr/>
          </p:nvSpPr>
          <p:spPr>
            <a:xfrm>
              <a:off x="2862470" y="4532243"/>
              <a:ext cx="2690191" cy="193481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49"/>
              <a:endParaRPr lang="en-GB" sz="675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EBB849F3-DDC1-8CBD-16A1-446628B8B337}"/>
              </a:ext>
            </a:extLst>
          </p:cNvPr>
          <p:cNvGrpSpPr/>
          <p:nvPr/>
        </p:nvGrpSpPr>
        <p:grpSpPr>
          <a:xfrm>
            <a:off x="4408531" y="2766622"/>
            <a:ext cx="3167271" cy="3737215"/>
            <a:chOff x="2862470" y="3267212"/>
            <a:chExt cx="2690191" cy="3199849"/>
          </a:xfrm>
          <a:solidFill>
            <a:srgbClr val="C00A6C"/>
          </a:solidFill>
        </p:grpSpPr>
        <p:sp>
          <p:nvSpPr>
            <p:cNvPr id="8" name="Rettangolo con angoli arrotondati 7">
              <a:extLst>
                <a:ext uri="{FF2B5EF4-FFF2-40B4-BE49-F238E27FC236}">
                  <a16:creationId xmlns:a16="http://schemas.microsoft.com/office/drawing/2014/main" id="{B15057DE-4E7C-2542-91F1-68F598B3E216}"/>
                </a:ext>
              </a:extLst>
            </p:cNvPr>
            <p:cNvSpPr/>
            <p:nvPr/>
          </p:nvSpPr>
          <p:spPr>
            <a:xfrm>
              <a:off x="2862470" y="3267212"/>
              <a:ext cx="2690191" cy="3186597"/>
            </a:xfrm>
            <a:prstGeom prst="round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49"/>
              <a:endParaRPr lang="en-GB" sz="675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40ADE1CD-0F14-A123-3846-E63D6EFD68FA}"/>
                </a:ext>
              </a:extLst>
            </p:cNvPr>
            <p:cNvSpPr/>
            <p:nvPr/>
          </p:nvSpPr>
          <p:spPr>
            <a:xfrm>
              <a:off x="2862470" y="4532243"/>
              <a:ext cx="2690191" cy="193481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49"/>
              <a:endParaRPr lang="en-GB" sz="675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F8FB7E1D-2D47-9493-C534-ED208E9C0239}"/>
              </a:ext>
            </a:extLst>
          </p:cNvPr>
          <p:cNvGrpSpPr/>
          <p:nvPr/>
        </p:nvGrpSpPr>
        <p:grpSpPr>
          <a:xfrm>
            <a:off x="7575801" y="2328048"/>
            <a:ext cx="3167271" cy="4175789"/>
            <a:chOff x="2862470" y="3397087"/>
            <a:chExt cx="2690191" cy="3069974"/>
          </a:xfrm>
          <a:solidFill>
            <a:srgbClr val="ED694A"/>
          </a:solidFill>
        </p:grpSpPr>
        <p:sp>
          <p:nvSpPr>
            <p:cNvPr id="12" name="Rettangolo con angoli arrotondati 11">
              <a:extLst>
                <a:ext uri="{FF2B5EF4-FFF2-40B4-BE49-F238E27FC236}">
                  <a16:creationId xmlns:a16="http://schemas.microsoft.com/office/drawing/2014/main" id="{B689B67D-5D14-3418-C6E2-321D73243B0D}"/>
                </a:ext>
              </a:extLst>
            </p:cNvPr>
            <p:cNvSpPr/>
            <p:nvPr/>
          </p:nvSpPr>
          <p:spPr>
            <a:xfrm>
              <a:off x="2862470" y="3397087"/>
              <a:ext cx="2690191" cy="3056722"/>
            </a:xfrm>
            <a:prstGeom prst="round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49"/>
              <a:endParaRPr lang="en-GB" sz="675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3E88D680-0F04-9480-533F-BD817033C388}"/>
                </a:ext>
              </a:extLst>
            </p:cNvPr>
            <p:cNvSpPr/>
            <p:nvPr/>
          </p:nvSpPr>
          <p:spPr>
            <a:xfrm>
              <a:off x="2862470" y="4532243"/>
              <a:ext cx="2690191" cy="193481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49"/>
              <a:endParaRPr lang="en-GB" sz="675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B78E9A8F-A758-964E-1C66-57F78216C4CB}"/>
              </a:ext>
            </a:extLst>
          </p:cNvPr>
          <p:cNvSpPr txBox="1"/>
          <p:nvPr/>
        </p:nvSpPr>
        <p:spPr>
          <a:xfrm>
            <a:off x="1309746" y="3619111"/>
            <a:ext cx="3030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549"/>
            <a:r>
              <a:rPr lang="en-GB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AI that gets</a:t>
            </a:r>
            <a:r>
              <a:rPr lang="en-GB" sz="24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you </a:t>
            </a:r>
            <a:r>
              <a:rPr lang="en-GB" sz="24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information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8F5F3847-9D87-4CBB-EE9F-CF49B982BF90}"/>
              </a:ext>
            </a:extLst>
          </p:cNvPr>
          <p:cNvSpPr txBox="1"/>
          <p:nvPr/>
        </p:nvSpPr>
        <p:spPr>
          <a:xfrm>
            <a:off x="4700766" y="3013711"/>
            <a:ext cx="2582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Black" panose="02000000000000000000" pitchFamily="2" charset="0"/>
                <a:ea typeface="Roboto Black" panose="02000000000000000000" pitchFamily="2" charset="0"/>
                <a:cs typeface="Arial" panose="020B0604020202020204" pitchFamily="34" charset="0"/>
              </a:defRPr>
            </a:lvl1pPr>
          </a:lstStyle>
          <a:p>
            <a:pPr defTabSz="228549"/>
            <a:r>
              <a:rPr lang="en-GB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AI that works with you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D46F8DDA-F63F-69AB-73AF-8CCCDB01273D}"/>
              </a:ext>
            </a:extLst>
          </p:cNvPr>
          <p:cNvSpPr txBox="1"/>
          <p:nvPr/>
        </p:nvSpPr>
        <p:spPr>
          <a:xfrm>
            <a:off x="7965937" y="2519645"/>
            <a:ext cx="23869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Black" panose="02000000000000000000" pitchFamily="2" charset="0"/>
                <a:ea typeface="Roboto Black" panose="02000000000000000000" pitchFamily="2" charset="0"/>
                <a:cs typeface="Arial" panose="020B0604020202020204" pitchFamily="34" charset="0"/>
              </a:defRPr>
            </a:lvl1pPr>
          </a:lstStyle>
          <a:p>
            <a:pPr defTabSz="228549"/>
            <a:r>
              <a:rPr lang="en-GB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AI that works for you</a:t>
            </a:r>
          </a:p>
        </p:txBody>
      </p:sp>
      <p:cxnSp>
        <p:nvCxnSpPr>
          <p:cNvPr id="18" name="Connettore 1 17">
            <a:extLst>
              <a:ext uri="{FF2B5EF4-FFF2-40B4-BE49-F238E27FC236}">
                <a16:creationId xmlns:a16="http://schemas.microsoft.com/office/drawing/2014/main" id="{F6E773A1-9018-FE4F-CAA6-98BEB0C30F99}"/>
              </a:ext>
            </a:extLst>
          </p:cNvPr>
          <p:cNvCxnSpPr>
            <a:cxnSpLocks/>
          </p:cNvCxnSpPr>
          <p:nvPr/>
        </p:nvCxnSpPr>
        <p:spPr>
          <a:xfrm>
            <a:off x="1404732" y="5339819"/>
            <a:ext cx="2575365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>
            <a:extLst>
              <a:ext uri="{FF2B5EF4-FFF2-40B4-BE49-F238E27FC236}">
                <a16:creationId xmlns:a16="http://schemas.microsoft.com/office/drawing/2014/main" id="{0C35C4BB-B440-B6A4-0E50-ACB72773F148}"/>
              </a:ext>
            </a:extLst>
          </p:cNvPr>
          <p:cNvCxnSpPr>
            <a:cxnSpLocks/>
          </p:cNvCxnSpPr>
          <p:nvPr/>
        </p:nvCxnSpPr>
        <p:spPr>
          <a:xfrm>
            <a:off x="1404732" y="5830148"/>
            <a:ext cx="2575365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DF2B2886-0A93-12A5-E37B-11D5AEAC1918}"/>
              </a:ext>
            </a:extLst>
          </p:cNvPr>
          <p:cNvSpPr txBox="1"/>
          <p:nvPr/>
        </p:nvSpPr>
        <p:spPr>
          <a:xfrm>
            <a:off x="1404733" y="4942254"/>
            <a:ext cx="2098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549"/>
            <a:r>
              <a:rPr lang="en-GB" sz="160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Find doc</a:t>
            </a:r>
            <a:endParaRPr lang="en-GB" sz="675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0523F9B2-6505-118D-B8FB-DBF97E224B33}"/>
              </a:ext>
            </a:extLst>
          </p:cNvPr>
          <p:cNvSpPr txBox="1"/>
          <p:nvPr/>
        </p:nvSpPr>
        <p:spPr>
          <a:xfrm>
            <a:off x="1404733" y="5392828"/>
            <a:ext cx="2098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549"/>
            <a:r>
              <a:rPr lang="en-GB" sz="160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Find data</a:t>
            </a:r>
            <a:endParaRPr lang="en-GB" sz="675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C335E99C-003B-46D6-A5EE-177712ACBF02}"/>
              </a:ext>
            </a:extLst>
          </p:cNvPr>
          <p:cNvSpPr txBox="1"/>
          <p:nvPr/>
        </p:nvSpPr>
        <p:spPr>
          <a:xfrm>
            <a:off x="1404733" y="5883159"/>
            <a:ext cx="2098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549"/>
            <a:r>
              <a:rPr lang="en-GB" sz="160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Find how to </a:t>
            </a:r>
            <a:endParaRPr lang="en-GB" sz="675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26" name="Connettore 1 25">
            <a:extLst>
              <a:ext uri="{FF2B5EF4-FFF2-40B4-BE49-F238E27FC236}">
                <a16:creationId xmlns:a16="http://schemas.microsoft.com/office/drawing/2014/main" id="{5A641679-5E7C-7139-F282-1BDCAC847264}"/>
              </a:ext>
            </a:extLst>
          </p:cNvPr>
          <p:cNvCxnSpPr>
            <a:cxnSpLocks/>
          </p:cNvCxnSpPr>
          <p:nvPr/>
        </p:nvCxnSpPr>
        <p:spPr>
          <a:xfrm>
            <a:off x="4527800" y="4368225"/>
            <a:ext cx="2575365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>
            <a:extLst>
              <a:ext uri="{FF2B5EF4-FFF2-40B4-BE49-F238E27FC236}">
                <a16:creationId xmlns:a16="http://schemas.microsoft.com/office/drawing/2014/main" id="{B7D86E0C-0FB5-1F13-0322-CB590267DD2F}"/>
              </a:ext>
            </a:extLst>
          </p:cNvPr>
          <p:cNvCxnSpPr>
            <a:cxnSpLocks/>
          </p:cNvCxnSpPr>
          <p:nvPr/>
        </p:nvCxnSpPr>
        <p:spPr>
          <a:xfrm>
            <a:off x="4527800" y="4858555"/>
            <a:ext cx="2575365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>
            <a:extLst>
              <a:ext uri="{FF2B5EF4-FFF2-40B4-BE49-F238E27FC236}">
                <a16:creationId xmlns:a16="http://schemas.microsoft.com/office/drawing/2014/main" id="{00D33A40-62D8-1C1D-5C72-8B02599B77BB}"/>
              </a:ext>
            </a:extLst>
          </p:cNvPr>
          <p:cNvCxnSpPr>
            <a:cxnSpLocks/>
          </p:cNvCxnSpPr>
          <p:nvPr/>
        </p:nvCxnSpPr>
        <p:spPr>
          <a:xfrm>
            <a:off x="4527800" y="5362139"/>
            <a:ext cx="2575365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FD103CAB-2123-77DD-81E8-B88D2355C867}"/>
              </a:ext>
            </a:extLst>
          </p:cNvPr>
          <p:cNvSpPr txBox="1"/>
          <p:nvPr/>
        </p:nvSpPr>
        <p:spPr>
          <a:xfrm>
            <a:off x="4527802" y="3970662"/>
            <a:ext cx="2098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549"/>
            <a:r>
              <a:rPr lang="en-GB" sz="160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Find answers</a:t>
            </a:r>
            <a:endParaRPr lang="en-GB" sz="675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61A595CC-F2C2-593E-81AB-317D7178860C}"/>
              </a:ext>
            </a:extLst>
          </p:cNvPr>
          <p:cNvSpPr txBox="1"/>
          <p:nvPr/>
        </p:nvSpPr>
        <p:spPr>
          <a:xfrm>
            <a:off x="4527802" y="4453894"/>
            <a:ext cx="2098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549"/>
            <a:r>
              <a:rPr lang="en-GB" sz="160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Summarize content</a:t>
            </a:r>
            <a:endParaRPr lang="en-GB" sz="675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35F74D4C-732E-DD3B-E384-CECAB9B769D1}"/>
              </a:ext>
            </a:extLst>
          </p:cNvPr>
          <p:cNvSpPr txBox="1"/>
          <p:nvPr/>
        </p:nvSpPr>
        <p:spPr>
          <a:xfrm>
            <a:off x="4527802" y="4955110"/>
            <a:ext cx="2098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549"/>
            <a:r>
              <a:rPr lang="en-US" sz="160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Analyze</a:t>
            </a:r>
            <a:r>
              <a:rPr lang="en-GB" sz="160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data</a:t>
            </a:r>
            <a:endParaRPr lang="en-GB" sz="675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BF38D9EE-1C93-CCEF-6299-34983037F178}"/>
              </a:ext>
            </a:extLst>
          </p:cNvPr>
          <p:cNvSpPr txBox="1"/>
          <p:nvPr/>
        </p:nvSpPr>
        <p:spPr>
          <a:xfrm>
            <a:off x="4527802" y="5445442"/>
            <a:ext cx="2098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549"/>
            <a:r>
              <a:rPr lang="en-GB" sz="160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Generate content</a:t>
            </a:r>
            <a:endParaRPr lang="en-GB" sz="675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33" name="Connettore 1 32">
            <a:extLst>
              <a:ext uri="{FF2B5EF4-FFF2-40B4-BE49-F238E27FC236}">
                <a16:creationId xmlns:a16="http://schemas.microsoft.com/office/drawing/2014/main" id="{2BC40F23-8A61-97F8-4BBD-09CE952059F7}"/>
              </a:ext>
            </a:extLst>
          </p:cNvPr>
          <p:cNvCxnSpPr>
            <a:cxnSpLocks/>
          </p:cNvCxnSpPr>
          <p:nvPr/>
        </p:nvCxnSpPr>
        <p:spPr>
          <a:xfrm>
            <a:off x="7779000" y="3936427"/>
            <a:ext cx="2575365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1 33">
            <a:extLst>
              <a:ext uri="{FF2B5EF4-FFF2-40B4-BE49-F238E27FC236}">
                <a16:creationId xmlns:a16="http://schemas.microsoft.com/office/drawing/2014/main" id="{9D5B8029-B1FF-85D8-435B-D848FF4FDC0F}"/>
              </a:ext>
            </a:extLst>
          </p:cNvPr>
          <p:cNvCxnSpPr>
            <a:cxnSpLocks/>
          </p:cNvCxnSpPr>
          <p:nvPr/>
        </p:nvCxnSpPr>
        <p:spPr>
          <a:xfrm>
            <a:off x="7779000" y="4635640"/>
            <a:ext cx="2575365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1 34">
            <a:extLst>
              <a:ext uri="{FF2B5EF4-FFF2-40B4-BE49-F238E27FC236}">
                <a16:creationId xmlns:a16="http://schemas.microsoft.com/office/drawing/2014/main" id="{55EBA8BE-D2C0-FA23-291E-1839813CD3FB}"/>
              </a:ext>
            </a:extLst>
          </p:cNvPr>
          <p:cNvCxnSpPr>
            <a:cxnSpLocks/>
          </p:cNvCxnSpPr>
          <p:nvPr/>
        </p:nvCxnSpPr>
        <p:spPr>
          <a:xfrm>
            <a:off x="7779000" y="5139223"/>
            <a:ext cx="2575365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59A0D2D8-617F-30D4-2607-C4E5BD394951}"/>
              </a:ext>
            </a:extLst>
          </p:cNvPr>
          <p:cNvSpPr txBox="1"/>
          <p:nvPr/>
        </p:nvSpPr>
        <p:spPr>
          <a:xfrm>
            <a:off x="7779000" y="3538863"/>
            <a:ext cx="2816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549"/>
            <a:r>
              <a:rPr lang="en-GB" sz="160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Automate repetitive tasks</a:t>
            </a:r>
            <a:endParaRPr lang="en-GB" sz="675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ACD49F63-34E4-00A0-CE3C-53F8192FB355}"/>
              </a:ext>
            </a:extLst>
          </p:cNvPr>
          <p:cNvSpPr txBox="1"/>
          <p:nvPr/>
        </p:nvSpPr>
        <p:spPr>
          <a:xfrm>
            <a:off x="7779002" y="3989437"/>
            <a:ext cx="20982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549"/>
            <a:r>
              <a:rPr lang="en-GB" sz="160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Execute multi-steps processes</a:t>
            </a:r>
            <a:endParaRPr lang="en-GB" sz="675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85B34852-399E-2A67-E602-26EAFAC238E3}"/>
              </a:ext>
            </a:extLst>
          </p:cNvPr>
          <p:cNvSpPr txBox="1"/>
          <p:nvPr/>
        </p:nvSpPr>
        <p:spPr>
          <a:xfrm>
            <a:off x="7779002" y="4710423"/>
            <a:ext cx="2098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549"/>
            <a:r>
              <a:rPr lang="en-GB" sz="160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Match data with info</a:t>
            </a:r>
            <a:endParaRPr lang="en-GB" sz="675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EB63CCF4-C947-D171-A8E4-AFAAAD3E112D}"/>
              </a:ext>
            </a:extLst>
          </p:cNvPr>
          <p:cNvSpPr txBox="1"/>
          <p:nvPr/>
        </p:nvSpPr>
        <p:spPr>
          <a:xfrm>
            <a:off x="7779000" y="5222525"/>
            <a:ext cx="2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549"/>
            <a:r>
              <a:rPr lang="en-GB" sz="160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Enable simple automation for the rest of us</a:t>
            </a:r>
          </a:p>
        </p:txBody>
      </p:sp>
      <p:cxnSp>
        <p:nvCxnSpPr>
          <p:cNvPr id="9" name="Connettore 1 8">
            <a:extLst>
              <a:ext uri="{FF2B5EF4-FFF2-40B4-BE49-F238E27FC236}">
                <a16:creationId xmlns:a16="http://schemas.microsoft.com/office/drawing/2014/main" id="{E10F5E6A-B527-7B9A-A282-2808649EB3CF}"/>
              </a:ext>
            </a:extLst>
          </p:cNvPr>
          <p:cNvCxnSpPr>
            <a:cxnSpLocks/>
          </p:cNvCxnSpPr>
          <p:nvPr/>
        </p:nvCxnSpPr>
        <p:spPr>
          <a:xfrm>
            <a:off x="4527800" y="5841111"/>
            <a:ext cx="2575365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E7EFF985-9273-F98C-CAA2-C1F398E64658}"/>
              </a:ext>
            </a:extLst>
          </p:cNvPr>
          <p:cNvSpPr txBox="1"/>
          <p:nvPr/>
        </p:nvSpPr>
        <p:spPr>
          <a:xfrm>
            <a:off x="4527802" y="5880870"/>
            <a:ext cx="2098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549"/>
            <a:r>
              <a:rPr lang="en-GB" sz="160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Get insights</a:t>
            </a:r>
            <a:endParaRPr lang="en-GB" sz="675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19" name="Connettore 1 18">
            <a:extLst>
              <a:ext uri="{FF2B5EF4-FFF2-40B4-BE49-F238E27FC236}">
                <a16:creationId xmlns:a16="http://schemas.microsoft.com/office/drawing/2014/main" id="{8E42F2E1-C57A-11C2-7978-E31CFD2F0712}"/>
              </a:ext>
            </a:extLst>
          </p:cNvPr>
          <p:cNvCxnSpPr>
            <a:cxnSpLocks/>
          </p:cNvCxnSpPr>
          <p:nvPr/>
        </p:nvCxnSpPr>
        <p:spPr>
          <a:xfrm>
            <a:off x="7779000" y="5846793"/>
            <a:ext cx="2575365" cy="0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BEC97434-527B-3724-AB3A-A28863F9D478}"/>
              </a:ext>
            </a:extLst>
          </p:cNvPr>
          <p:cNvSpPr txBox="1"/>
          <p:nvPr/>
        </p:nvSpPr>
        <p:spPr>
          <a:xfrm>
            <a:off x="7779000" y="5886552"/>
            <a:ext cx="2685800" cy="442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549"/>
            <a:r>
              <a:rPr lang="en-GB" sz="160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Identify &amp; fix anomalies</a:t>
            </a:r>
          </a:p>
          <a:p>
            <a:pPr defTabSz="228549"/>
            <a:endParaRPr lang="en-GB" sz="675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42085BB0-530E-C0E2-276C-BE89AF2609C4}"/>
              </a:ext>
            </a:extLst>
          </p:cNvPr>
          <p:cNvSpPr txBox="1"/>
          <p:nvPr/>
        </p:nvSpPr>
        <p:spPr>
          <a:xfrm>
            <a:off x="344925" y="889067"/>
            <a:ext cx="11156972" cy="861774"/>
          </a:xfrm>
          <a:prstGeom prst="rect">
            <a:avLst/>
          </a:prstGeom>
          <a:noFill/>
        </p:spPr>
        <p:txBody>
          <a:bodyPr wrap="square" lIns="121920" tIns="60960" rIns="121920" bIns="60960" rtlCol="0" anchor="t">
            <a:spAutoFit/>
          </a:bodyPr>
          <a:lstStyle/>
          <a:p>
            <a:pPr defTabSz="228549"/>
            <a:r>
              <a:rPr lang="it-IT" sz="2400">
                <a:solidFill>
                  <a:srgbClr val="000000"/>
                </a:solidFill>
                <a:latin typeface="Roboto"/>
                <a:ea typeface="Roboto"/>
                <a:cs typeface="Roboto"/>
              </a:rPr>
              <a:t>Vedrete comparire l’AI all’interno dei vostri sistemi con un’evoluzione che partirà dagli assistenti intelligenti fino ad arrivare all’automazione di processo. 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97A74E7A-737A-D29C-CD27-7B40DA34EF58}"/>
              </a:ext>
            </a:extLst>
          </p:cNvPr>
          <p:cNvSpPr txBox="1">
            <a:spLocks/>
          </p:cNvSpPr>
          <p:nvPr/>
        </p:nvSpPr>
        <p:spPr>
          <a:xfrm>
            <a:off x="344925" y="198288"/>
            <a:ext cx="11520945" cy="572371"/>
          </a:xfrm>
        </p:spPr>
        <p:txBody>
          <a:bodyPr vert="horz" lIns="0" tIns="0" rIns="0" bIns="0"/>
          <a:lstStyle>
            <a:lvl1pPr algn="l" defTabSz="171416" rtl="0" eaLnBrk="1" latinLnBrk="0" hangingPunct="1">
              <a:spcBef>
                <a:spcPct val="0"/>
              </a:spcBef>
              <a:buNone/>
              <a:defRPr sz="3538" b="0" i="0" kern="1200">
                <a:solidFill>
                  <a:schemeClr val="bg1"/>
                </a:solidFill>
                <a:latin typeface="LFT Etica" panose="02000503040000020004" pitchFamily="2" charset="0"/>
                <a:ea typeface="+mj-ea"/>
                <a:cs typeface="Tahoma"/>
              </a:defRPr>
            </a:lvl1pPr>
          </a:lstStyle>
          <a:p>
            <a:pPr defTabSz="228549"/>
            <a:r>
              <a:rPr lang="en-US" sz="3200" b="1">
                <a:solidFill>
                  <a:srgbClr val="2FA5D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AI: Cosa </a:t>
            </a:r>
            <a:r>
              <a:rPr lang="en-US" sz="3200" b="1" err="1">
                <a:solidFill>
                  <a:srgbClr val="2FA5D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sta</a:t>
            </a:r>
            <a:r>
              <a:rPr lang="en-US" sz="3200" b="1">
                <a:solidFill>
                  <a:srgbClr val="2FA5D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3200" b="1" err="1">
                <a:solidFill>
                  <a:srgbClr val="2FA5D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succedendo</a:t>
            </a:r>
            <a:r>
              <a:rPr lang="en-US" sz="3200" b="1">
                <a:solidFill>
                  <a:srgbClr val="2FA5D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3200" b="1" err="1">
                <a:solidFill>
                  <a:srgbClr val="2FA5D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all’interno</a:t>
            </a:r>
            <a:r>
              <a:rPr lang="en-US" sz="3200" b="1">
                <a:solidFill>
                  <a:srgbClr val="2FA5D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3200" b="1" err="1">
                <a:solidFill>
                  <a:srgbClr val="2FA5D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dei</a:t>
            </a:r>
            <a:r>
              <a:rPr lang="en-US" sz="3200" b="1">
                <a:solidFill>
                  <a:srgbClr val="2FA5D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3200" b="1" err="1">
                <a:solidFill>
                  <a:srgbClr val="2FA5D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sistemi</a:t>
            </a:r>
            <a:r>
              <a:rPr lang="en-US" sz="3200" b="1">
                <a:solidFill>
                  <a:srgbClr val="2FA5D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969120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34250-7924-B80E-568B-49BC0D057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C424AAE2-497E-47AB-4B3B-E5417A620D3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229182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404" imgH="403" progId="TCLayout.ActiveDocument.1">
                  <p:embed/>
                </p:oleObj>
              </mc:Choice>
              <mc:Fallback>
                <p:oleObj name="Diapositiva think-cell" r:id="rId4" imgW="404" imgH="403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424AAE2-497E-47AB-4B3B-E5417A620D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orta 8">
            <a:extLst>
              <a:ext uri="{FF2B5EF4-FFF2-40B4-BE49-F238E27FC236}">
                <a16:creationId xmlns:a16="http://schemas.microsoft.com/office/drawing/2014/main" id="{81697F51-E482-78AB-D388-D3F7A7BA5668}"/>
              </a:ext>
            </a:extLst>
          </p:cNvPr>
          <p:cNvSpPr/>
          <p:nvPr/>
        </p:nvSpPr>
        <p:spPr>
          <a:xfrm rot="5400000">
            <a:off x="4495683" y="2031480"/>
            <a:ext cx="3396173" cy="4113985"/>
          </a:xfrm>
          <a:prstGeom prst="pie">
            <a:avLst>
              <a:gd name="adj1" fmla="val 5400001"/>
              <a:gd name="adj2" fmla="val 16200000"/>
            </a:avLst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buClr>
                <a:srgbClr val="000000"/>
              </a:buClr>
              <a:defRPr/>
            </a:pPr>
            <a:endParaRPr lang="it-IT" sz="1500" b="1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2E196D75-4A06-2BC1-6C03-5879811D5957}"/>
              </a:ext>
            </a:extLst>
          </p:cNvPr>
          <p:cNvSpPr/>
          <p:nvPr/>
        </p:nvSpPr>
        <p:spPr>
          <a:xfrm>
            <a:off x="431332" y="4734061"/>
            <a:ext cx="11524875" cy="576283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buClr>
                <a:srgbClr val="000000"/>
              </a:buClr>
              <a:defRPr/>
            </a:pPr>
            <a:r>
              <a:rPr lang="it-IT" sz="1500" b="1" kern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SOURCE SYSTEMS</a:t>
            </a:r>
          </a:p>
        </p:txBody>
      </p:sp>
      <p:sp>
        <p:nvSpPr>
          <p:cNvPr id="3" name="Rettangolo con angoli arrotondati 2">
            <a:extLst>
              <a:ext uri="{FF2B5EF4-FFF2-40B4-BE49-F238E27FC236}">
                <a16:creationId xmlns:a16="http://schemas.microsoft.com/office/drawing/2014/main" id="{ABFDD035-FEA6-C5AC-8275-0D296DC8AFEB}"/>
              </a:ext>
            </a:extLst>
          </p:cNvPr>
          <p:cNvSpPr/>
          <p:nvPr/>
        </p:nvSpPr>
        <p:spPr>
          <a:xfrm>
            <a:off x="431332" y="3989774"/>
            <a:ext cx="11524875" cy="665978"/>
          </a:xfrm>
          <a:prstGeom prst="roundRect">
            <a:avLst/>
          </a:prstGeom>
          <a:solidFill>
            <a:srgbClr val="009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buClr>
                <a:srgbClr val="000000"/>
              </a:buClr>
              <a:defRPr/>
            </a:pPr>
            <a:r>
              <a:rPr lang="it-IT" sz="1500" b="1" kern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DATA LAKE</a:t>
            </a:r>
          </a:p>
          <a:p>
            <a:pPr algn="ctr" defTabSz="228600">
              <a:buClr>
                <a:srgbClr val="000000"/>
              </a:buClr>
              <a:defRPr/>
            </a:pPr>
            <a:r>
              <a:rPr lang="it-IT" sz="900" b="1" kern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ORGANIZED, HIGH QUALITY, ENRICHED</a:t>
            </a:r>
          </a:p>
        </p:txBody>
      </p:sp>
      <p:sp>
        <p:nvSpPr>
          <p:cNvPr id="47" name="Rettangolo con angoli arrotondati 46">
            <a:extLst>
              <a:ext uri="{FF2B5EF4-FFF2-40B4-BE49-F238E27FC236}">
                <a16:creationId xmlns:a16="http://schemas.microsoft.com/office/drawing/2014/main" id="{2397BEDB-AA3A-AE16-DF5A-EC58A5D92CA2}"/>
              </a:ext>
            </a:extLst>
          </p:cNvPr>
          <p:cNvSpPr/>
          <p:nvPr/>
        </p:nvSpPr>
        <p:spPr>
          <a:xfrm>
            <a:off x="3470078" y="1793739"/>
            <a:ext cx="899971" cy="899971"/>
          </a:xfrm>
          <a:prstGeom prst="roundRect">
            <a:avLst>
              <a:gd name="adj" fmla="val 8631"/>
            </a:avLst>
          </a:prstGeom>
          <a:solidFill>
            <a:srgbClr val="E5006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buClr>
                <a:srgbClr val="000000"/>
              </a:buClr>
              <a:defRPr/>
            </a:pPr>
            <a:endParaRPr lang="it-IT" sz="35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pic>
        <p:nvPicPr>
          <p:cNvPr id="51" name="Immagine 50" descr="Immagine che contiene Elementi grafici, Carattere, simbolo, logo&#10;&#10;Descrizione generata automaticamente">
            <a:extLst>
              <a:ext uri="{FF2B5EF4-FFF2-40B4-BE49-F238E27FC236}">
                <a16:creationId xmlns:a16="http://schemas.microsoft.com/office/drawing/2014/main" id="{837F91A8-E0DC-7E48-A10D-F92D6A79AA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3139" y="1863292"/>
            <a:ext cx="782975" cy="782975"/>
          </a:xfrm>
          <a:prstGeom prst="rect">
            <a:avLst/>
          </a:prstGeom>
        </p:spPr>
      </p:pic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8EEA2EA2-B051-3746-834A-CEB43FEA16DA}"/>
              </a:ext>
            </a:extLst>
          </p:cNvPr>
          <p:cNvSpPr txBox="1"/>
          <p:nvPr/>
        </p:nvSpPr>
        <p:spPr>
          <a:xfrm>
            <a:off x="3185818" y="2760479"/>
            <a:ext cx="14576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600">
              <a:buClr>
                <a:srgbClr val="000000"/>
              </a:buClr>
              <a:defRPr/>
            </a:pPr>
            <a:r>
              <a:rPr lang="it-IT" sz="1200" b="1" kern="0">
                <a:solidFill>
                  <a:srgbClr val="E5006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ASSISTANT</a:t>
            </a:r>
          </a:p>
        </p:txBody>
      </p:sp>
      <p:sp>
        <p:nvSpPr>
          <p:cNvPr id="53" name="Rettangolo con angoli arrotondati 52">
            <a:extLst>
              <a:ext uri="{FF2B5EF4-FFF2-40B4-BE49-F238E27FC236}">
                <a16:creationId xmlns:a16="http://schemas.microsoft.com/office/drawing/2014/main" id="{550AD0C7-19C3-E704-2A20-A2514D1A9B6A}"/>
              </a:ext>
            </a:extLst>
          </p:cNvPr>
          <p:cNvSpPr/>
          <p:nvPr/>
        </p:nvSpPr>
        <p:spPr>
          <a:xfrm>
            <a:off x="5743784" y="1125738"/>
            <a:ext cx="899971" cy="899971"/>
          </a:xfrm>
          <a:prstGeom prst="roundRect">
            <a:avLst>
              <a:gd name="adj" fmla="val 863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buClr>
                <a:srgbClr val="000000"/>
              </a:buClr>
              <a:defRPr/>
            </a:pPr>
            <a:endParaRPr lang="it-IT" sz="35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3FBF0B08-A160-DF3F-BBBC-3C9B493F84EE}"/>
              </a:ext>
            </a:extLst>
          </p:cNvPr>
          <p:cNvSpPr txBox="1"/>
          <p:nvPr/>
        </p:nvSpPr>
        <p:spPr>
          <a:xfrm>
            <a:off x="5464960" y="2060916"/>
            <a:ext cx="14576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600">
              <a:buClr>
                <a:srgbClr val="000000"/>
              </a:buClr>
              <a:defRPr/>
            </a:pPr>
            <a:r>
              <a:rPr lang="it-IT" sz="1200" b="1" kern="0">
                <a:solidFill>
                  <a:srgbClr val="ED7D3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AUTOMATION</a:t>
            </a:r>
          </a:p>
        </p:txBody>
      </p:sp>
      <p:sp>
        <p:nvSpPr>
          <p:cNvPr id="55" name="Rettangolo con angoli arrotondati 54">
            <a:extLst>
              <a:ext uri="{FF2B5EF4-FFF2-40B4-BE49-F238E27FC236}">
                <a16:creationId xmlns:a16="http://schemas.microsoft.com/office/drawing/2014/main" id="{D57653B6-F4FE-4BCA-3248-FB8FB996F7A5}"/>
              </a:ext>
            </a:extLst>
          </p:cNvPr>
          <p:cNvSpPr/>
          <p:nvPr/>
        </p:nvSpPr>
        <p:spPr>
          <a:xfrm>
            <a:off x="8046244" y="1759656"/>
            <a:ext cx="899971" cy="899971"/>
          </a:xfrm>
          <a:prstGeom prst="roundRect">
            <a:avLst>
              <a:gd name="adj" fmla="val 863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buClr>
                <a:srgbClr val="000000"/>
              </a:buClr>
              <a:defRPr/>
            </a:pPr>
            <a:endParaRPr lang="it-IT" sz="35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82C4C8F1-BED2-BCFF-C59A-8446CBECC862}"/>
              </a:ext>
            </a:extLst>
          </p:cNvPr>
          <p:cNvSpPr txBox="1"/>
          <p:nvPr/>
        </p:nvSpPr>
        <p:spPr>
          <a:xfrm>
            <a:off x="7767421" y="2734475"/>
            <a:ext cx="14576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600">
              <a:buClr>
                <a:srgbClr val="000000"/>
              </a:buClr>
              <a:defRPr/>
            </a:pPr>
            <a:r>
              <a:rPr lang="it-IT" sz="1200" b="1" kern="0">
                <a:solidFill>
                  <a:srgbClr val="FFC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DATA e INSIGHTS</a:t>
            </a:r>
          </a:p>
        </p:txBody>
      </p:sp>
      <p:pic>
        <p:nvPicPr>
          <p:cNvPr id="58" name="Immagine 57" descr="Immagine che contiene cerchio, Elementi grafici, Carattere, design&#10;&#10;Descrizione generata automaticamente">
            <a:extLst>
              <a:ext uri="{FF2B5EF4-FFF2-40B4-BE49-F238E27FC236}">
                <a16:creationId xmlns:a16="http://schemas.microsoft.com/office/drawing/2014/main" id="{FD788363-BD38-321C-846D-1B2F67B1D9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61384" y="1223659"/>
            <a:ext cx="683978" cy="683978"/>
          </a:xfrm>
          <a:prstGeom prst="rect">
            <a:avLst/>
          </a:prstGeom>
        </p:spPr>
      </p:pic>
      <p:pic>
        <p:nvPicPr>
          <p:cNvPr id="60" name="Immagine 59" descr="Immagine che contiene schizzo, simbolo, Elementi grafici, cerchio&#10;&#10;Descrizione generata automaticamente">
            <a:extLst>
              <a:ext uri="{FF2B5EF4-FFF2-40B4-BE49-F238E27FC236}">
                <a16:creationId xmlns:a16="http://schemas.microsoft.com/office/drawing/2014/main" id="{10269094-631E-96AE-6E36-508606223E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72240" y="1869549"/>
            <a:ext cx="647979" cy="647979"/>
          </a:xfrm>
          <a:prstGeom prst="rect">
            <a:avLst/>
          </a:prstGeom>
        </p:spPr>
      </p:pic>
      <p:sp>
        <p:nvSpPr>
          <p:cNvPr id="61" name="Freccia su 60">
            <a:extLst>
              <a:ext uri="{FF2B5EF4-FFF2-40B4-BE49-F238E27FC236}">
                <a16:creationId xmlns:a16="http://schemas.microsoft.com/office/drawing/2014/main" id="{2E2CED48-2E8F-1DD0-FA75-D47C3911A005}"/>
              </a:ext>
            </a:extLst>
          </p:cNvPr>
          <p:cNvSpPr/>
          <p:nvPr/>
        </p:nvSpPr>
        <p:spPr>
          <a:xfrm>
            <a:off x="1293731" y="4296703"/>
            <a:ext cx="447246" cy="722345"/>
          </a:xfrm>
          <a:prstGeom prst="upArrow">
            <a:avLst>
              <a:gd name="adj1" fmla="val 50000"/>
              <a:gd name="adj2" fmla="val 69445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buClr>
                <a:srgbClr val="000000"/>
              </a:buClr>
              <a:defRPr/>
            </a:pPr>
            <a:endParaRPr lang="it-IT" sz="35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" name="Freccia su 61">
            <a:extLst>
              <a:ext uri="{FF2B5EF4-FFF2-40B4-BE49-F238E27FC236}">
                <a16:creationId xmlns:a16="http://schemas.microsoft.com/office/drawing/2014/main" id="{4730663C-9C5F-3625-D9BE-1EFA984E0C8D}"/>
              </a:ext>
            </a:extLst>
          </p:cNvPr>
          <p:cNvSpPr/>
          <p:nvPr/>
        </p:nvSpPr>
        <p:spPr>
          <a:xfrm>
            <a:off x="2715254" y="4296703"/>
            <a:ext cx="447246" cy="722345"/>
          </a:xfrm>
          <a:prstGeom prst="upArrow">
            <a:avLst>
              <a:gd name="adj1" fmla="val 50000"/>
              <a:gd name="adj2" fmla="val 69445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buClr>
                <a:srgbClr val="000000"/>
              </a:buClr>
              <a:defRPr/>
            </a:pPr>
            <a:endParaRPr lang="it-IT" sz="35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" name="Freccia su 62">
            <a:extLst>
              <a:ext uri="{FF2B5EF4-FFF2-40B4-BE49-F238E27FC236}">
                <a16:creationId xmlns:a16="http://schemas.microsoft.com/office/drawing/2014/main" id="{1022CF2C-2728-5CFB-01C8-56126F1950E9}"/>
              </a:ext>
            </a:extLst>
          </p:cNvPr>
          <p:cNvSpPr/>
          <p:nvPr/>
        </p:nvSpPr>
        <p:spPr>
          <a:xfrm>
            <a:off x="9220467" y="4296703"/>
            <a:ext cx="447246" cy="722345"/>
          </a:xfrm>
          <a:prstGeom prst="upArrow">
            <a:avLst>
              <a:gd name="adj1" fmla="val 50000"/>
              <a:gd name="adj2" fmla="val 69445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buClr>
                <a:srgbClr val="000000"/>
              </a:buClr>
              <a:defRPr/>
            </a:pPr>
            <a:endParaRPr lang="it-IT" sz="35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" name="Freccia su 63">
            <a:extLst>
              <a:ext uri="{FF2B5EF4-FFF2-40B4-BE49-F238E27FC236}">
                <a16:creationId xmlns:a16="http://schemas.microsoft.com/office/drawing/2014/main" id="{86151985-14E0-D70D-6861-F3F76DE2774E}"/>
              </a:ext>
            </a:extLst>
          </p:cNvPr>
          <p:cNvSpPr/>
          <p:nvPr/>
        </p:nvSpPr>
        <p:spPr>
          <a:xfrm>
            <a:off x="10641990" y="4296703"/>
            <a:ext cx="447246" cy="722345"/>
          </a:xfrm>
          <a:prstGeom prst="upArrow">
            <a:avLst>
              <a:gd name="adj1" fmla="val 50000"/>
              <a:gd name="adj2" fmla="val 69445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buClr>
                <a:srgbClr val="000000"/>
              </a:buClr>
              <a:defRPr/>
            </a:pPr>
            <a:endParaRPr lang="it-IT" sz="35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pic>
        <p:nvPicPr>
          <p:cNvPr id="16" name="Elemento grafico 15">
            <a:extLst>
              <a:ext uri="{FF2B5EF4-FFF2-40B4-BE49-F238E27FC236}">
                <a16:creationId xmlns:a16="http://schemas.microsoft.com/office/drawing/2014/main" id="{15951359-FB59-A24E-F53E-FC266F205C9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451531" y="3390122"/>
            <a:ext cx="365578" cy="298223"/>
          </a:xfrm>
          <a:prstGeom prst="rect">
            <a:avLst/>
          </a:prstGeom>
        </p:spPr>
      </p:pic>
      <p:pic>
        <p:nvPicPr>
          <p:cNvPr id="18" name="Elemento grafico 17">
            <a:extLst>
              <a:ext uri="{FF2B5EF4-FFF2-40B4-BE49-F238E27FC236}">
                <a16:creationId xmlns:a16="http://schemas.microsoft.com/office/drawing/2014/main" id="{A07287B8-DE76-4EDA-4948-595FDD6E592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242280" y="2450262"/>
            <a:ext cx="365578" cy="298223"/>
          </a:xfrm>
          <a:prstGeom prst="rect">
            <a:avLst/>
          </a:prstGeom>
        </p:spPr>
      </p:pic>
      <p:pic>
        <p:nvPicPr>
          <p:cNvPr id="19" name="Elemento grafico 18">
            <a:extLst>
              <a:ext uri="{FF2B5EF4-FFF2-40B4-BE49-F238E27FC236}">
                <a16:creationId xmlns:a16="http://schemas.microsoft.com/office/drawing/2014/main" id="{524C6930-4F7F-867A-82FB-E4581BC4C9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111210" y="2971565"/>
            <a:ext cx="365578" cy="298223"/>
          </a:xfrm>
          <a:prstGeom prst="rect">
            <a:avLst/>
          </a:prstGeom>
        </p:spPr>
      </p:pic>
      <p:pic>
        <p:nvPicPr>
          <p:cNvPr id="20" name="Elemento grafico 19">
            <a:extLst>
              <a:ext uri="{FF2B5EF4-FFF2-40B4-BE49-F238E27FC236}">
                <a16:creationId xmlns:a16="http://schemas.microsoft.com/office/drawing/2014/main" id="{0DD51FD7-266D-77FC-1A5A-7E25B998435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911454" y="3558205"/>
            <a:ext cx="365578" cy="298223"/>
          </a:xfrm>
          <a:prstGeom prst="rect">
            <a:avLst/>
          </a:prstGeom>
        </p:spPr>
      </p:pic>
      <p:pic>
        <p:nvPicPr>
          <p:cNvPr id="21" name="Elemento grafico 20">
            <a:extLst>
              <a:ext uri="{FF2B5EF4-FFF2-40B4-BE49-F238E27FC236}">
                <a16:creationId xmlns:a16="http://schemas.microsoft.com/office/drawing/2014/main" id="{AD66E5F0-9A36-F6EF-2CD7-628A45956E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26154" y="3494559"/>
            <a:ext cx="365578" cy="298223"/>
          </a:xfrm>
          <a:prstGeom prst="rect">
            <a:avLst/>
          </a:prstGeom>
        </p:spPr>
      </p:pic>
      <p:pic>
        <p:nvPicPr>
          <p:cNvPr id="23" name="Elemento grafico 22">
            <a:extLst>
              <a:ext uri="{FF2B5EF4-FFF2-40B4-BE49-F238E27FC236}">
                <a16:creationId xmlns:a16="http://schemas.microsoft.com/office/drawing/2014/main" id="{DA927639-3907-8882-2D8E-57FA5F4BB22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50176" y="2856656"/>
            <a:ext cx="365578" cy="298223"/>
          </a:xfrm>
          <a:prstGeom prst="rect">
            <a:avLst/>
          </a:prstGeom>
        </p:spPr>
      </p:pic>
      <p:pic>
        <p:nvPicPr>
          <p:cNvPr id="24" name="Elemento grafico 23">
            <a:extLst>
              <a:ext uri="{FF2B5EF4-FFF2-40B4-BE49-F238E27FC236}">
                <a16:creationId xmlns:a16="http://schemas.microsoft.com/office/drawing/2014/main" id="{00DC1235-68B8-C171-FAE4-1123B2752B6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451531" y="3390122"/>
            <a:ext cx="365578" cy="298223"/>
          </a:xfrm>
          <a:prstGeom prst="rect">
            <a:avLst/>
          </a:prstGeom>
        </p:spPr>
      </p:pic>
      <p:pic>
        <p:nvPicPr>
          <p:cNvPr id="25" name="Elemento grafico 24">
            <a:extLst>
              <a:ext uri="{FF2B5EF4-FFF2-40B4-BE49-F238E27FC236}">
                <a16:creationId xmlns:a16="http://schemas.microsoft.com/office/drawing/2014/main" id="{23B1FA34-E65C-A5B9-189A-1EEE61A7773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016240" y="2862175"/>
            <a:ext cx="365578" cy="298223"/>
          </a:xfrm>
          <a:prstGeom prst="rect">
            <a:avLst/>
          </a:prstGeom>
        </p:spPr>
      </p:pic>
      <p:pic>
        <p:nvPicPr>
          <p:cNvPr id="27" name="Elemento grafico 26">
            <a:extLst>
              <a:ext uri="{FF2B5EF4-FFF2-40B4-BE49-F238E27FC236}">
                <a16:creationId xmlns:a16="http://schemas.microsoft.com/office/drawing/2014/main" id="{08C2A850-4A0B-4B82-68E7-5585EE16ED8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543590" y="2584587"/>
            <a:ext cx="365578" cy="298223"/>
          </a:xfrm>
          <a:prstGeom prst="rect">
            <a:avLst/>
          </a:prstGeom>
        </p:spPr>
      </p:pic>
      <p:pic>
        <p:nvPicPr>
          <p:cNvPr id="28" name="Elemento grafico 27">
            <a:extLst>
              <a:ext uri="{FF2B5EF4-FFF2-40B4-BE49-F238E27FC236}">
                <a16:creationId xmlns:a16="http://schemas.microsoft.com/office/drawing/2014/main" id="{0D026CBA-15A2-56E7-F09B-31691C2B7C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023661" y="3319111"/>
            <a:ext cx="365578" cy="298223"/>
          </a:xfrm>
          <a:prstGeom prst="rect">
            <a:avLst/>
          </a:prstGeom>
        </p:spPr>
      </p:pic>
      <p:pic>
        <p:nvPicPr>
          <p:cNvPr id="29" name="Elemento grafico 28">
            <a:extLst>
              <a:ext uri="{FF2B5EF4-FFF2-40B4-BE49-F238E27FC236}">
                <a16:creationId xmlns:a16="http://schemas.microsoft.com/office/drawing/2014/main" id="{23CFE19F-589D-6D07-E1AD-432357DD022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489713" y="3540327"/>
            <a:ext cx="365578" cy="298223"/>
          </a:xfrm>
          <a:prstGeom prst="rect">
            <a:avLst/>
          </a:prstGeom>
        </p:spPr>
      </p:pic>
      <p:pic>
        <p:nvPicPr>
          <p:cNvPr id="30" name="Elemento grafico 29">
            <a:extLst>
              <a:ext uri="{FF2B5EF4-FFF2-40B4-BE49-F238E27FC236}">
                <a16:creationId xmlns:a16="http://schemas.microsoft.com/office/drawing/2014/main" id="{0B3A34E1-4147-07BD-D5D5-D640B85DC5D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569264" y="3503455"/>
            <a:ext cx="365578" cy="298223"/>
          </a:xfrm>
          <a:prstGeom prst="rect">
            <a:avLst/>
          </a:prstGeom>
        </p:spPr>
      </p:pic>
      <p:pic>
        <p:nvPicPr>
          <p:cNvPr id="31" name="Elemento grafico 30">
            <a:extLst>
              <a:ext uri="{FF2B5EF4-FFF2-40B4-BE49-F238E27FC236}">
                <a16:creationId xmlns:a16="http://schemas.microsoft.com/office/drawing/2014/main" id="{DC4B0D32-B86D-5839-EB58-CD25C5F5FA4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604731" y="3113429"/>
            <a:ext cx="365578" cy="298223"/>
          </a:xfrm>
          <a:prstGeom prst="rect">
            <a:avLst/>
          </a:prstGeom>
        </p:spPr>
      </p:pic>
      <p:pic>
        <p:nvPicPr>
          <p:cNvPr id="37" name="Elemento grafico 36">
            <a:extLst>
              <a:ext uri="{FF2B5EF4-FFF2-40B4-BE49-F238E27FC236}">
                <a16:creationId xmlns:a16="http://schemas.microsoft.com/office/drawing/2014/main" id="{0A7DAFE2-A377-5C64-C90E-5FD25D4656A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826317" y="3619447"/>
            <a:ext cx="365578" cy="298223"/>
          </a:xfrm>
          <a:prstGeom prst="rect">
            <a:avLst/>
          </a:prstGeom>
        </p:spPr>
      </p:pic>
      <p:pic>
        <p:nvPicPr>
          <p:cNvPr id="38" name="Elemento grafico 37">
            <a:extLst>
              <a:ext uri="{FF2B5EF4-FFF2-40B4-BE49-F238E27FC236}">
                <a16:creationId xmlns:a16="http://schemas.microsoft.com/office/drawing/2014/main" id="{33292C9E-8FD9-C18B-77C4-9968AA02D05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880540" y="2593524"/>
            <a:ext cx="365578" cy="298223"/>
          </a:xfrm>
          <a:prstGeom prst="rect">
            <a:avLst/>
          </a:prstGeom>
        </p:spPr>
      </p:pic>
      <p:pic>
        <p:nvPicPr>
          <p:cNvPr id="39" name="Elemento grafico 38">
            <a:extLst>
              <a:ext uri="{FF2B5EF4-FFF2-40B4-BE49-F238E27FC236}">
                <a16:creationId xmlns:a16="http://schemas.microsoft.com/office/drawing/2014/main" id="{2EC5C68C-66E6-40FC-A106-0D7C28DB064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53497" y="3209723"/>
            <a:ext cx="365578" cy="298223"/>
          </a:xfrm>
          <a:prstGeom prst="rect">
            <a:avLst/>
          </a:prstGeom>
        </p:spPr>
      </p:pic>
      <p:cxnSp>
        <p:nvCxnSpPr>
          <p:cNvPr id="41" name="Connettore 1 40">
            <a:extLst>
              <a:ext uri="{FF2B5EF4-FFF2-40B4-BE49-F238E27FC236}">
                <a16:creationId xmlns:a16="http://schemas.microsoft.com/office/drawing/2014/main" id="{F7027D6B-B381-5393-6DB2-7DE88DF42503}"/>
              </a:ext>
            </a:extLst>
          </p:cNvPr>
          <p:cNvCxnSpPr>
            <a:cxnSpLocks/>
          </p:cNvCxnSpPr>
          <p:nvPr/>
        </p:nvCxnSpPr>
        <p:spPr>
          <a:xfrm flipV="1">
            <a:off x="5646457" y="3387825"/>
            <a:ext cx="0" cy="177290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1 48">
            <a:extLst>
              <a:ext uri="{FF2B5EF4-FFF2-40B4-BE49-F238E27FC236}">
                <a16:creationId xmlns:a16="http://schemas.microsoft.com/office/drawing/2014/main" id="{06F5E256-ED90-99A8-F712-6D80BA76E065}"/>
              </a:ext>
            </a:extLst>
          </p:cNvPr>
          <p:cNvCxnSpPr>
            <a:cxnSpLocks/>
          </p:cNvCxnSpPr>
          <p:nvPr/>
        </p:nvCxnSpPr>
        <p:spPr>
          <a:xfrm flipH="1" flipV="1">
            <a:off x="5922880" y="3386457"/>
            <a:ext cx="364341" cy="177045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ttore 1 58">
            <a:extLst>
              <a:ext uri="{FF2B5EF4-FFF2-40B4-BE49-F238E27FC236}">
                <a16:creationId xmlns:a16="http://schemas.microsoft.com/office/drawing/2014/main" id="{4837484F-7A53-A79A-2050-5F5C7128BEF8}"/>
              </a:ext>
            </a:extLst>
          </p:cNvPr>
          <p:cNvCxnSpPr>
            <a:cxnSpLocks/>
          </p:cNvCxnSpPr>
          <p:nvPr/>
        </p:nvCxnSpPr>
        <p:spPr>
          <a:xfrm flipV="1">
            <a:off x="6326407" y="3154879"/>
            <a:ext cx="114197" cy="408623"/>
          </a:xfrm>
          <a:prstGeom prst="line">
            <a:avLst/>
          </a:prstGeom>
          <a:ln w="76200">
            <a:solidFill>
              <a:srgbClr val="F15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ttore 1 67">
            <a:extLst>
              <a:ext uri="{FF2B5EF4-FFF2-40B4-BE49-F238E27FC236}">
                <a16:creationId xmlns:a16="http://schemas.microsoft.com/office/drawing/2014/main" id="{FF0D1208-2A1D-412C-F559-AF07DF189146}"/>
              </a:ext>
            </a:extLst>
          </p:cNvPr>
          <p:cNvCxnSpPr>
            <a:cxnSpLocks/>
          </p:cNvCxnSpPr>
          <p:nvPr/>
        </p:nvCxnSpPr>
        <p:spPr>
          <a:xfrm flipH="1">
            <a:off x="6575867" y="2840028"/>
            <a:ext cx="380894" cy="115426"/>
          </a:xfrm>
          <a:prstGeom prst="line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ttore 1 71">
            <a:extLst>
              <a:ext uri="{FF2B5EF4-FFF2-40B4-BE49-F238E27FC236}">
                <a16:creationId xmlns:a16="http://schemas.microsoft.com/office/drawing/2014/main" id="{ACFA21DE-1E5F-BE9A-D23B-F25578236BC7}"/>
              </a:ext>
            </a:extLst>
          </p:cNvPr>
          <p:cNvCxnSpPr>
            <a:cxnSpLocks/>
          </p:cNvCxnSpPr>
          <p:nvPr/>
        </p:nvCxnSpPr>
        <p:spPr>
          <a:xfrm flipH="1">
            <a:off x="7255743" y="2209039"/>
            <a:ext cx="782975" cy="476984"/>
          </a:xfrm>
          <a:prstGeom prst="line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ttore 1 78">
            <a:extLst>
              <a:ext uri="{FF2B5EF4-FFF2-40B4-BE49-F238E27FC236}">
                <a16:creationId xmlns:a16="http://schemas.microsoft.com/office/drawing/2014/main" id="{80F6006E-F464-23F4-5171-40885CC477BC}"/>
              </a:ext>
            </a:extLst>
          </p:cNvPr>
          <p:cNvCxnSpPr>
            <a:cxnSpLocks/>
          </p:cNvCxnSpPr>
          <p:nvPr/>
        </p:nvCxnSpPr>
        <p:spPr>
          <a:xfrm flipH="1" flipV="1">
            <a:off x="5863968" y="2842706"/>
            <a:ext cx="385857" cy="189594"/>
          </a:xfrm>
          <a:prstGeom prst="line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ttore 1 80">
            <a:extLst>
              <a:ext uri="{FF2B5EF4-FFF2-40B4-BE49-F238E27FC236}">
                <a16:creationId xmlns:a16="http://schemas.microsoft.com/office/drawing/2014/main" id="{D935D56F-5E9B-2501-44EE-3C784DFC5BA2}"/>
              </a:ext>
            </a:extLst>
          </p:cNvPr>
          <p:cNvCxnSpPr>
            <a:cxnSpLocks/>
          </p:cNvCxnSpPr>
          <p:nvPr/>
        </p:nvCxnSpPr>
        <p:spPr>
          <a:xfrm flipV="1">
            <a:off x="6356095" y="2741746"/>
            <a:ext cx="52848" cy="185083"/>
          </a:xfrm>
          <a:prstGeom prst="line">
            <a:avLst/>
          </a:prstGeom>
          <a:ln w="76200">
            <a:solidFill>
              <a:srgbClr val="E72D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ttore 1 84">
            <a:extLst>
              <a:ext uri="{FF2B5EF4-FFF2-40B4-BE49-F238E27FC236}">
                <a16:creationId xmlns:a16="http://schemas.microsoft.com/office/drawing/2014/main" id="{FBBE8B37-E957-C759-1C9E-DB228CD178D8}"/>
              </a:ext>
            </a:extLst>
          </p:cNvPr>
          <p:cNvCxnSpPr>
            <a:cxnSpLocks/>
            <a:endCxn id="47" idx="3"/>
          </p:cNvCxnSpPr>
          <p:nvPr/>
        </p:nvCxnSpPr>
        <p:spPr>
          <a:xfrm flipH="1" flipV="1">
            <a:off x="4370049" y="2243724"/>
            <a:ext cx="1986046" cy="275413"/>
          </a:xfrm>
          <a:prstGeom prst="line">
            <a:avLst/>
          </a:prstGeom>
          <a:ln w="76200">
            <a:solidFill>
              <a:srgbClr val="E500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ttore 1 87">
            <a:extLst>
              <a:ext uri="{FF2B5EF4-FFF2-40B4-BE49-F238E27FC236}">
                <a16:creationId xmlns:a16="http://schemas.microsoft.com/office/drawing/2014/main" id="{90F8220A-F4FD-C38D-C984-DEE3D84CF13A}"/>
              </a:ext>
            </a:extLst>
          </p:cNvPr>
          <p:cNvCxnSpPr>
            <a:cxnSpLocks/>
          </p:cNvCxnSpPr>
          <p:nvPr/>
        </p:nvCxnSpPr>
        <p:spPr>
          <a:xfrm flipV="1">
            <a:off x="5329510" y="2862175"/>
            <a:ext cx="253967" cy="94618"/>
          </a:xfrm>
          <a:prstGeom prst="line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ttore 1 92">
            <a:extLst>
              <a:ext uri="{FF2B5EF4-FFF2-40B4-BE49-F238E27FC236}">
                <a16:creationId xmlns:a16="http://schemas.microsoft.com/office/drawing/2014/main" id="{B2449058-6FE2-FD08-E226-55907AA1F2C7}"/>
              </a:ext>
            </a:extLst>
          </p:cNvPr>
          <p:cNvCxnSpPr>
            <a:cxnSpLocks/>
          </p:cNvCxnSpPr>
          <p:nvPr/>
        </p:nvCxnSpPr>
        <p:spPr>
          <a:xfrm>
            <a:off x="5343388" y="2980063"/>
            <a:ext cx="1257690" cy="312822"/>
          </a:xfrm>
          <a:prstGeom prst="line">
            <a:avLst/>
          </a:prstGeom>
          <a:ln w="76200">
            <a:solidFill>
              <a:srgbClr val="E72D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nettore 1 95">
            <a:extLst>
              <a:ext uri="{FF2B5EF4-FFF2-40B4-BE49-F238E27FC236}">
                <a16:creationId xmlns:a16="http://schemas.microsoft.com/office/drawing/2014/main" id="{5FF54BE9-79EC-AAF8-D625-640E9E4415AA}"/>
              </a:ext>
            </a:extLst>
          </p:cNvPr>
          <p:cNvCxnSpPr>
            <a:cxnSpLocks/>
          </p:cNvCxnSpPr>
          <p:nvPr/>
        </p:nvCxnSpPr>
        <p:spPr>
          <a:xfrm>
            <a:off x="6857058" y="3494559"/>
            <a:ext cx="99016" cy="142148"/>
          </a:xfrm>
          <a:prstGeom prst="line">
            <a:avLst/>
          </a:prstGeom>
          <a:ln w="76200">
            <a:solidFill>
              <a:srgbClr val="F15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nettore 1 102">
            <a:extLst>
              <a:ext uri="{FF2B5EF4-FFF2-40B4-BE49-F238E27FC236}">
                <a16:creationId xmlns:a16="http://schemas.microsoft.com/office/drawing/2014/main" id="{F3BD1527-D878-2245-0CB3-44F7A8109DE8}"/>
              </a:ext>
            </a:extLst>
          </p:cNvPr>
          <p:cNvCxnSpPr>
            <a:cxnSpLocks/>
          </p:cNvCxnSpPr>
          <p:nvPr/>
        </p:nvCxnSpPr>
        <p:spPr>
          <a:xfrm>
            <a:off x="6885802" y="3467700"/>
            <a:ext cx="646911" cy="173591"/>
          </a:xfrm>
          <a:prstGeom prst="line">
            <a:avLst/>
          </a:prstGeom>
          <a:ln w="76200">
            <a:solidFill>
              <a:srgbClr val="E72D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nettore 1 105">
            <a:extLst>
              <a:ext uri="{FF2B5EF4-FFF2-40B4-BE49-F238E27FC236}">
                <a16:creationId xmlns:a16="http://schemas.microsoft.com/office/drawing/2014/main" id="{41FEBB80-2427-A06C-C46E-4824E7D73D26}"/>
              </a:ext>
            </a:extLst>
          </p:cNvPr>
          <p:cNvCxnSpPr>
            <a:cxnSpLocks/>
          </p:cNvCxnSpPr>
          <p:nvPr/>
        </p:nvCxnSpPr>
        <p:spPr>
          <a:xfrm flipV="1">
            <a:off x="6880348" y="3249574"/>
            <a:ext cx="273599" cy="45302"/>
          </a:xfrm>
          <a:prstGeom prst="line">
            <a:avLst/>
          </a:prstGeom>
          <a:ln w="76200">
            <a:solidFill>
              <a:srgbClr val="F15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nettore 1 108">
            <a:extLst>
              <a:ext uri="{FF2B5EF4-FFF2-40B4-BE49-F238E27FC236}">
                <a16:creationId xmlns:a16="http://schemas.microsoft.com/office/drawing/2014/main" id="{775B7DF7-F533-CDB6-CF08-F1CB6396F882}"/>
              </a:ext>
            </a:extLst>
          </p:cNvPr>
          <p:cNvCxnSpPr>
            <a:cxnSpLocks/>
          </p:cNvCxnSpPr>
          <p:nvPr/>
        </p:nvCxnSpPr>
        <p:spPr>
          <a:xfrm flipV="1">
            <a:off x="5972233" y="3076209"/>
            <a:ext cx="1181715" cy="205924"/>
          </a:xfrm>
          <a:prstGeom prst="line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Connettore 1 110">
            <a:extLst>
              <a:ext uri="{FF2B5EF4-FFF2-40B4-BE49-F238E27FC236}">
                <a16:creationId xmlns:a16="http://schemas.microsoft.com/office/drawing/2014/main" id="{B86037AC-9638-507B-094C-D2EDC69ABA86}"/>
              </a:ext>
            </a:extLst>
          </p:cNvPr>
          <p:cNvCxnSpPr>
            <a:cxnSpLocks/>
          </p:cNvCxnSpPr>
          <p:nvPr/>
        </p:nvCxnSpPr>
        <p:spPr>
          <a:xfrm flipV="1">
            <a:off x="5348508" y="3291873"/>
            <a:ext cx="259182" cy="124419"/>
          </a:xfrm>
          <a:prstGeom prst="line">
            <a:avLst/>
          </a:prstGeom>
          <a:ln w="76200">
            <a:solidFill>
              <a:srgbClr val="E500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Connettore 1 112">
            <a:extLst>
              <a:ext uri="{FF2B5EF4-FFF2-40B4-BE49-F238E27FC236}">
                <a16:creationId xmlns:a16="http://schemas.microsoft.com/office/drawing/2014/main" id="{70E256EC-C0AF-6D02-50D4-14B635A3ACC7}"/>
              </a:ext>
            </a:extLst>
          </p:cNvPr>
          <p:cNvCxnSpPr>
            <a:cxnSpLocks/>
          </p:cNvCxnSpPr>
          <p:nvPr/>
        </p:nvCxnSpPr>
        <p:spPr>
          <a:xfrm flipV="1">
            <a:off x="4764479" y="3416292"/>
            <a:ext cx="296842" cy="67317"/>
          </a:xfrm>
          <a:prstGeom prst="line">
            <a:avLst/>
          </a:prstGeom>
          <a:ln w="76200">
            <a:solidFill>
              <a:srgbClr val="E72D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onnettore 1 114">
            <a:extLst>
              <a:ext uri="{FF2B5EF4-FFF2-40B4-BE49-F238E27FC236}">
                <a16:creationId xmlns:a16="http://schemas.microsoft.com/office/drawing/2014/main" id="{C5B4DC15-A931-E46B-F6A3-9FE762F45BA5}"/>
              </a:ext>
            </a:extLst>
          </p:cNvPr>
          <p:cNvCxnSpPr>
            <a:cxnSpLocks/>
            <a:endCxn id="53" idx="1"/>
          </p:cNvCxnSpPr>
          <p:nvPr/>
        </p:nvCxnSpPr>
        <p:spPr>
          <a:xfrm flipV="1">
            <a:off x="4675250" y="1575724"/>
            <a:ext cx="1068534" cy="1878049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Elemento grafico 6" descr="Grafico a torta con riempimento a tinta unita">
            <a:extLst>
              <a:ext uri="{FF2B5EF4-FFF2-40B4-BE49-F238E27FC236}">
                <a16:creationId xmlns:a16="http://schemas.microsoft.com/office/drawing/2014/main" id="{FE17587C-CE7F-5F0F-F215-AF637678EF4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1375623" y="4794779"/>
            <a:ext cx="462585" cy="462585"/>
          </a:xfrm>
          <a:prstGeom prst="rect">
            <a:avLst/>
          </a:prstGeom>
        </p:spPr>
      </p:pic>
      <p:pic>
        <p:nvPicPr>
          <p:cNvPr id="10" name="Elemento grafico 9" descr="Codice QR con riempimento a tinta unita">
            <a:extLst>
              <a:ext uri="{FF2B5EF4-FFF2-40B4-BE49-F238E27FC236}">
                <a16:creationId xmlns:a16="http://schemas.microsoft.com/office/drawing/2014/main" id="{582D612D-1531-8E57-C14F-5D647A423A3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106515" y="4794779"/>
            <a:ext cx="462585" cy="462585"/>
          </a:xfrm>
          <a:prstGeom prst="rect">
            <a:avLst/>
          </a:prstGeom>
        </p:spPr>
      </p:pic>
      <p:pic>
        <p:nvPicPr>
          <p:cNvPr id="12" name="Elemento grafico 11" descr="Ricerca cartelle con riempimento a tinta unita">
            <a:extLst>
              <a:ext uri="{FF2B5EF4-FFF2-40B4-BE49-F238E27FC236}">
                <a16:creationId xmlns:a16="http://schemas.microsoft.com/office/drawing/2014/main" id="{A9922AF7-7BA5-3A19-6DBF-DD5046E18360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7493116" y="4794779"/>
            <a:ext cx="462585" cy="462585"/>
          </a:xfrm>
          <a:prstGeom prst="rect">
            <a:avLst/>
          </a:prstGeom>
        </p:spPr>
      </p:pic>
      <p:pic>
        <p:nvPicPr>
          <p:cNvPr id="14" name="Elemento grafico 13" descr="Ricerca con riempimento a tinta unita">
            <a:extLst>
              <a:ext uri="{FF2B5EF4-FFF2-40B4-BE49-F238E27FC236}">
                <a16:creationId xmlns:a16="http://schemas.microsoft.com/office/drawing/2014/main" id="{77891365-7FFB-CD95-BA6F-9241282F17B8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4370786" y="4794779"/>
            <a:ext cx="462585" cy="462585"/>
          </a:xfrm>
          <a:prstGeom prst="rect">
            <a:avLst/>
          </a:prstGeom>
        </p:spPr>
      </p:pic>
      <p:pic>
        <p:nvPicPr>
          <p:cNvPr id="17" name="Elemento grafico 16" descr="Statistiche con riempimento a tinta unita">
            <a:extLst>
              <a:ext uri="{FF2B5EF4-FFF2-40B4-BE49-F238E27FC236}">
                <a16:creationId xmlns:a16="http://schemas.microsoft.com/office/drawing/2014/main" id="{37221E54-05CD-F1E2-8832-159F70102179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694291" y="4794779"/>
            <a:ext cx="462796" cy="462796"/>
          </a:xfrm>
          <a:prstGeom prst="rect">
            <a:avLst/>
          </a:prstGeom>
        </p:spPr>
      </p:pic>
      <p:pic>
        <p:nvPicPr>
          <p:cNvPr id="26" name="Elemento grafico 25" descr="Database con riempimento a tinta unita">
            <a:extLst>
              <a:ext uri="{FF2B5EF4-FFF2-40B4-BE49-F238E27FC236}">
                <a16:creationId xmlns:a16="http://schemas.microsoft.com/office/drawing/2014/main" id="{9574662D-4AC2-F57A-BB9C-3F24FC21B27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3058506" y="4794779"/>
            <a:ext cx="462796" cy="462796"/>
          </a:xfrm>
          <a:prstGeom prst="rect">
            <a:avLst/>
          </a:prstGeom>
        </p:spPr>
      </p:pic>
      <p:pic>
        <p:nvPicPr>
          <p:cNvPr id="35" name="Elemento grafico 34" descr="Grafico a barre con riempimento a tinta unita">
            <a:extLst>
              <a:ext uri="{FF2B5EF4-FFF2-40B4-BE49-F238E27FC236}">
                <a16:creationId xmlns:a16="http://schemas.microsoft.com/office/drawing/2014/main" id="{007A3EBE-7A00-26C5-817E-C020A897AA43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10110138" y="4794779"/>
            <a:ext cx="462585" cy="462585"/>
          </a:xfrm>
          <a:prstGeom prst="rect">
            <a:avLst/>
          </a:prstGeom>
        </p:spPr>
      </p:pic>
      <p:pic>
        <p:nvPicPr>
          <p:cNvPr id="43" name="Elemento grafico 42" descr="Ingranaggi con riempimento a tinta unita">
            <a:extLst>
              <a:ext uri="{FF2B5EF4-FFF2-40B4-BE49-F238E27FC236}">
                <a16:creationId xmlns:a16="http://schemas.microsoft.com/office/drawing/2014/main" id="{DC207E7B-69C6-C3F3-1134-B87444DF5B4E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762867">
            <a:off x="1848634" y="4823685"/>
            <a:ext cx="462585" cy="462585"/>
          </a:xfrm>
          <a:prstGeom prst="rect">
            <a:avLst/>
          </a:prstGeom>
        </p:spPr>
      </p:pic>
      <p:pic>
        <p:nvPicPr>
          <p:cNvPr id="44" name="Immagine 43" descr="Immagine che contiene testo, Carattere, Elementi grafici, logo&#10;&#10;Il contenuto generato dall'IA potrebbe non essere corretto.">
            <a:extLst>
              <a:ext uri="{FF2B5EF4-FFF2-40B4-BE49-F238E27FC236}">
                <a16:creationId xmlns:a16="http://schemas.microsoft.com/office/drawing/2014/main" id="{E19BC707-234F-B72F-3714-94746A5C4990}"/>
              </a:ext>
            </a:extLst>
          </p:cNvPr>
          <p:cNvPicPr>
            <a:picLocks noChangeAspect="1"/>
          </p:cNvPicPr>
          <p:nvPr/>
        </p:nvPicPr>
        <p:blipFill>
          <a:blip r:embed="rId33"/>
          <a:srcRect t="11048" b="17603"/>
          <a:stretch/>
        </p:blipFill>
        <p:spPr>
          <a:xfrm>
            <a:off x="4686011" y="5481500"/>
            <a:ext cx="3340167" cy="660378"/>
          </a:xfrm>
          <a:prstGeom prst="rect">
            <a:avLst/>
          </a:prstGeom>
        </p:spPr>
      </p:pic>
      <p:pic>
        <p:nvPicPr>
          <p:cNvPr id="46" name="Elemento grafico 45" descr="Blocca con riempimento a tinta unita">
            <a:extLst>
              <a:ext uri="{FF2B5EF4-FFF2-40B4-BE49-F238E27FC236}">
                <a16:creationId xmlns:a16="http://schemas.microsoft.com/office/drawing/2014/main" id="{3E0988E9-7695-B13D-E4B7-E4AB73AEB77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37685" y="4794779"/>
            <a:ext cx="462585" cy="462585"/>
          </a:xfrm>
          <a:prstGeom prst="rect">
            <a:avLst/>
          </a:prstGeom>
        </p:spPr>
      </p:pic>
      <p:pic>
        <p:nvPicPr>
          <p:cNvPr id="50" name="Elemento grafico 49" descr="Monitor con riempimento a tinta unita">
            <a:extLst>
              <a:ext uri="{FF2B5EF4-FFF2-40B4-BE49-F238E27FC236}">
                <a16:creationId xmlns:a16="http://schemas.microsoft.com/office/drawing/2014/main" id="{8F0A2A10-9765-9694-8F11-44BC5C623AF9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774916" y="4794779"/>
            <a:ext cx="462585" cy="462585"/>
          </a:xfrm>
          <a:prstGeom prst="rect">
            <a:avLst/>
          </a:prstGeom>
        </p:spPr>
      </p:pic>
      <p:pic>
        <p:nvPicPr>
          <p:cNvPr id="65" name="Elemento grafico 64" descr="Server con riempimento a tinta unita">
            <a:extLst>
              <a:ext uri="{FF2B5EF4-FFF2-40B4-BE49-F238E27FC236}">
                <a16:creationId xmlns:a16="http://schemas.microsoft.com/office/drawing/2014/main" id="{CC2DD4BA-857F-B58D-D193-949055CB6AD3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9423610" y="4794779"/>
            <a:ext cx="462585" cy="462585"/>
          </a:xfrm>
          <a:prstGeom prst="rect">
            <a:avLst/>
          </a:prstGeom>
        </p:spPr>
      </p:pic>
      <p:pic>
        <p:nvPicPr>
          <p:cNvPr id="67" name="Elemento grafico 66" descr="Computer con riempimento a tinta unita">
            <a:extLst>
              <a:ext uri="{FF2B5EF4-FFF2-40B4-BE49-F238E27FC236}">
                <a16:creationId xmlns:a16="http://schemas.microsoft.com/office/drawing/2014/main" id="{BD48B7D4-90D6-2F64-AB71-726BEE2B85DB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201412" y="4794779"/>
            <a:ext cx="462585" cy="462585"/>
          </a:xfrm>
          <a:prstGeom prst="rect">
            <a:avLst/>
          </a:prstGeom>
        </p:spPr>
      </p:pic>
      <p:pic>
        <p:nvPicPr>
          <p:cNvPr id="70" name="Elemento grafico 69" descr="Cloud computing con riempimento a tinta unita">
            <a:extLst>
              <a:ext uri="{FF2B5EF4-FFF2-40B4-BE49-F238E27FC236}">
                <a16:creationId xmlns:a16="http://schemas.microsoft.com/office/drawing/2014/main" id="{4AF8B556-9E8A-E4D1-FDC1-B3662B5904B0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8803309" y="4794779"/>
            <a:ext cx="462585" cy="462585"/>
          </a:xfrm>
          <a:prstGeom prst="rect">
            <a:avLst/>
          </a:prstGeom>
        </p:spPr>
      </p:pic>
      <p:pic>
        <p:nvPicPr>
          <p:cNvPr id="73" name="Elemento grafico 72" descr="Posta in arrivo con riempimento a tinta unita">
            <a:extLst>
              <a:ext uri="{FF2B5EF4-FFF2-40B4-BE49-F238E27FC236}">
                <a16:creationId xmlns:a16="http://schemas.microsoft.com/office/drawing/2014/main" id="{13A12B7C-1020-9E8B-CA31-13DA74265EEF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2434163" y="4794779"/>
            <a:ext cx="462585" cy="46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8323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hink-cell data - do not delete" hidden="1">
            <a:extLst>
              <a:ext uri="{FF2B5EF4-FFF2-40B4-BE49-F238E27FC236}">
                <a16:creationId xmlns:a16="http://schemas.microsoft.com/office/drawing/2014/main" id="{F3F08136-5EA7-3F57-F4E8-EF14FC69A91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9696474"/>
              </p:ext>
            </p:ext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395" imgH="394" progId="TCLayout.ActiveDocument.1">
                  <p:embed/>
                </p:oleObj>
              </mc:Choice>
              <mc:Fallback>
                <p:oleObj name="Diapositiva think-cell" r:id="rId4" imgW="395" imgH="394" progId="TCLayout.ActiveDocument.1">
                  <p:embed/>
                  <p:pic>
                    <p:nvPicPr>
                      <p:cNvPr id="9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3F08136-5EA7-3F57-F4E8-EF14FC69A9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>
            <a:extLst>
              <a:ext uri="{FF2B5EF4-FFF2-40B4-BE49-F238E27FC236}">
                <a16:creationId xmlns:a16="http://schemas.microsoft.com/office/drawing/2014/main" id="{6942B19C-5946-A111-B0B8-986D50920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it-IT">
                <a:solidFill>
                  <a:srgbClr val="2FA5DB"/>
                </a:solidFill>
                <a:cs typeface="Roboto" panose="02000000000000000000" pitchFamily="2" charset="0"/>
              </a:rPr>
              <a:t>Assistenti digitali avanzati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14EC9EB6-16E6-D97F-21B3-EFD5CB1E8C34}"/>
              </a:ext>
            </a:extLst>
          </p:cNvPr>
          <p:cNvSpPr/>
          <p:nvPr/>
        </p:nvSpPr>
        <p:spPr>
          <a:xfrm>
            <a:off x="126565" y="1357243"/>
            <a:ext cx="1675276" cy="922632"/>
          </a:xfrm>
          <a:prstGeom prst="roundRect">
            <a:avLst/>
          </a:prstGeom>
          <a:solidFill>
            <a:srgbClr val="1443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549"/>
            <a:r>
              <a:rPr lang="it-IT" sz="1400" b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One Assistant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FFB04A91-7DF3-B7FB-0F93-3A9765768905}"/>
              </a:ext>
            </a:extLst>
          </p:cNvPr>
          <p:cNvSpPr/>
          <p:nvPr/>
        </p:nvSpPr>
        <p:spPr>
          <a:xfrm>
            <a:off x="126565" y="2479461"/>
            <a:ext cx="1675276" cy="933676"/>
          </a:xfrm>
          <a:prstGeom prst="roundRect">
            <a:avLst/>
          </a:prstGeom>
          <a:solidFill>
            <a:srgbClr val="E62F7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228549"/>
            <a:r>
              <a:rPr lang="it-IT" sz="1400" b="1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Continuous</a:t>
            </a:r>
            <a:r>
              <a:rPr lang="it-IT" sz="1400" b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it-IT" sz="1400" b="1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Conversation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73C7C050-37EA-E3B9-2CD1-2709F43ED0B4}"/>
              </a:ext>
            </a:extLst>
          </p:cNvPr>
          <p:cNvSpPr/>
          <p:nvPr/>
        </p:nvSpPr>
        <p:spPr>
          <a:xfrm>
            <a:off x="126565" y="3632199"/>
            <a:ext cx="1675276" cy="922632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228549"/>
            <a:r>
              <a:rPr lang="it-IT" sz="1400" b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Advanced Intelligence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C92167F9-F8E1-E1F1-DF08-38F0F686792E}"/>
              </a:ext>
            </a:extLst>
          </p:cNvPr>
          <p:cNvSpPr/>
          <p:nvPr/>
        </p:nvSpPr>
        <p:spPr>
          <a:xfrm>
            <a:off x="126563" y="4868064"/>
            <a:ext cx="1675276" cy="922632"/>
          </a:xfrm>
          <a:prstGeom prst="roundRect">
            <a:avLst/>
          </a:prstGeom>
          <a:solidFill>
            <a:srgbClr val="F8B1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228549"/>
            <a:r>
              <a:rPr lang="it-IT" sz="1400" b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KPI Generation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FAF6553-48A3-C00D-8CBB-A3C1D5E8E3A1}"/>
              </a:ext>
            </a:extLst>
          </p:cNvPr>
          <p:cNvSpPr txBox="1"/>
          <p:nvPr/>
        </p:nvSpPr>
        <p:spPr>
          <a:xfrm>
            <a:off x="1957713" y="1459113"/>
            <a:ext cx="4285772" cy="646986"/>
          </a:xfrm>
          <a:prstGeom prst="round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228549"/>
            <a:r>
              <a:rPr lang="en-US" sz="1600">
                <a:solidFill>
                  <a:srgbClr val="2E439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Capisce la </a:t>
            </a:r>
            <a:r>
              <a:rPr lang="en-US" sz="1600" err="1">
                <a:solidFill>
                  <a:srgbClr val="2E439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vostra</a:t>
            </a:r>
            <a:r>
              <a:rPr lang="en-US" sz="1600">
                <a:solidFill>
                  <a:srgbClr val="2E439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err="1">
                <a:solidFill>
                  <a:srgbClr val="2E439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domanda</a:t>
            </a:r>
            <a:r>
              <a:rPr lang="en-US" sz="1600">
                <a:solidFill>
                  <a:srgbClr val="2E439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e vi </a:t>
            </a:r>
            <a:r>
              <a:rPr lang="en-US" sz="1600" err="1">
                <a:solidFill>
                  <a:srgbClr val="2E439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indirizza</a:t>
            </a:r>
            <a:r>
              <a:rPr lang="en-US" sz="1600">
                <a:solidFill>
                  <a:srgbClr val="2E439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err="1">
                <a:solidFill>
                  <a:srgbClr val="2E439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all’agente</a:t>
            </a:r>
            <a:r>
              <a:rPr lang="en-US" sz="1600">
                <a:solidFill>
                  <a:srgbClr val="2E439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err="1">
                <a:solidFill>
                  <a:srgbClr val="2E439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più</a:t>
            </a:r>
            <a:r>
              <a:rPr lang="en-US" sz="1600">
                <a:solidFill>
                  <a:srgbClr val="2E439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err="1">
                <a:solidFill>
                  <a:srgbClr val="2E439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adatto</a:t>
            </a:r>
            <a:r>
              <a:rPr lang="en-US" sz="1600">
                <a:solidFill>
                  <a:srgbClr val="2E439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8EEFEC63-46C7-B870-E053-35611AE2B25A}"/>
              </a:ext>
            </a:extLst>
          </p:cNvPr>
          <p:cNvSpPr txBox="1"/>
          <p:nvPr/>
        </p:nvSpPr>
        <p:spPr>
          <a:xfrm>
            <a:off x="1957709" y="2595844"/>
            <a:ext cx="4778931" cy="646986"/>
          </a:xfrm>
          <a:prstGeom prst="round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228549"/>
            <a:r>
              <a:rPr lang="en-US" sz="1600" err="1">
                <a:solidFill>
                  <a:srgbClr val="E62F7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Ricorda</a:t>
            </a:r>
            <a:r>
              <a:rPr lang="en-US" sz="1600">
                <a:solidFill>
                  <a:srgbClr val="E62F7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tutte le </a:t>
            </a:r>
            <a:r>
              <a:rPr lang="en-US" sz="1600" err="1">
                <a:solidFill>
                  <a:srgbClr val="E62F7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interazioni</a:t>
            </a:r>
            <a:r>
              <a:rPr lang="en-US" sz="1600">
                <a:solidFill>
                  <a:srgbClr val="E62F7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err="1">
                <a:solidFill>
                  <a:srgbClr val="E62F7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nella</a:t>
            </a:r>
            <a:r>
              <a:rPr lang="en-US" sz="1600">
                <a:solidFill>
                  <a:srgbClr val="E62F7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err="1">
                <a:solidFill>
                  <a:srgbClr val="E62F7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stessa</a:t>
            </a:r>
            <a:r>
              <a:rPr lang="en-US" sz="1600">
                <a:solidFill>
                  <a:srgbClr val="E62F7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chat per </a:t>
            </a:r>
            <a:r>
              <a:rPr lang="en-US" sz="1600" err="1">
                <a:solidFill>
                  <a:srgbClr val="E62F7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un'esperienza</a:t>
            </a:r>
            <a:r>
              <a:rPr lang="en-US" sz="1600">
                <a:solidFill>
                  <a:srgbClr val="E62F7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err="1">
                <a:solidFill>
                  <a:srgbClr val="E62F7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coerente</a:t>
            </a:r>
            <a:r>
              <a:rPr lang="en-US" sz="1600">
                <a:solidFill>
                  <a:srgbClr val="E62F7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US" sz="1600" err="1">
                <a:solidFill>
                  <a:srgbClr val="E62F7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personalizzata</a:t>
            </a:r>
            <a:r>
              <a:rPr lang="en-US" sz="1600">
                <a:solidFill>
                  <a:srgbClr val="E62F7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49D93B8D-FAD9-768C-0A12-7B6BD00B6E01}"/>
              </a:ext>
            </a:extLst>
          </p:cNvPr>
          <p:cNvSpPr txBox="1"/>
          <p:nvPr/>
        </p:nvSpPr>
        <p:spPr>
          <a:xfrm>
            <a:off x="1957709" y="3734070"/>
            <a:ext cx="4778931" cy="646986"/>
          </a:xfrm>
          <a:prstGeom prst="round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228549"/>
            <a:r>
              <a:rPr lang="en-US" sz="1600" err="1">
                <a:solidFill>
                  <a:srgbClr val="EC694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Suggerisce</a:t>
            </a:r>
            <a:r>
              <a:rPr lang="en-US" sz="1600">
                <a:solidFill>
                  <a:srgbClr val="EC694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err="1">
                <a:solidFill>
                  <a:srgbClr val="EC694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approfondimenti</a:t>
            </a:r>
            <a:r>
              <a:rPr lang="en-US" sz="1600">
                <a:solidFill>
                  <a:srgbClr val="EC694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err="1">
                <a:solidFill>
                  <a:srgbClr val="EC694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rilevanti</a:t>
            </a:r>
            <a:r>
              <a:rPr lang="en-US" sz="1600">
                <a:solidFill>
                  <a:srgbClr val="EC694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per </a:t>
            </a:r>
            <a:r>
              <a:rPr lang="en-US" sz="1600" err="1">
                <a:solidFill>
                  <a:srgbClr val="EC694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arricchire</a:t>
            </a:r>
            <a:r>
              <a:rPr lang="en-US" sz="1600">
                <a:solidFill>
                  <a:srgbClr val="EC694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la </a:t>
            </a:r>
            <a:r>
              <a:rPr lang="en-US" sz="1600" err="1">
                <a:solidFill>
                  <a:srgbClr val="EC694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vostra</a:t>
            </a:r>
            <a:r>
              <a:rPr lang="en-US" sz="1600">
                <a:solidFill>
                  <a:srgbClr val="EC694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err="1">
                <a:solidFill>
                  <a:srgbClr val="EC694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esperienza</a:t>
            </a:r>
            <a:r>
              <a:rPr lang="en-US" sz="1600">
                <a:solidFill>
                  <a:srgbClr val="EC694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771288B-90AB-5E60-14ED-ABCCE98655CE}"/>
              </a:ext>
            </a:extLst>
          </p:cNvPr>
          <p:cNvSpPr txBox="1"/>
          <p:nvPr/>
        </p:nvSpPr>
        <p:spPr>
          <a:xfrm>
            <a:off x="1958457" y="4960642"/>
            <a:ext cx="4768633" cy="646986"/>
          </a:xfrm>
          <a:prstGeom prst="round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228549"/>
            <a:r>
              <a:rPr lang="en-US" sz="1600">
                <a:solidFill>
                  <a:srgbClr val="F8B1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Genera </a:t>
            </a:r>
            <a:r>
              <a:rPr lang="en-US" sz="1600" err="1">
                <a:solidFill>
                  <a:srgbClr val="F8B1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tabelle</a:t>
            </a:r>
            <a:r>
              <a:rPr lang="en-US" sz="1600">
                <a:solidFill>
                  <a:srgbClr val="F8B1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US" sz="1600" err="1">
                <a:solidFill>
                  <a:srgbClr val="F8B1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grafici</a:t>
            </a:r>
            <a:r>
              <a:rPr lang="en-US" sz="1600">
                <a:solidFill>
                  <a:srgbClr val="F8B1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err="1">
                <a:solidFill>
                  <a:srgbClr val="F8B1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che</a:t>
            </a:r>
            <a:r>
              <a:rPr lang="en-US" sz="1600">
                <a:solidFill>
                  <a:srgbClr val="F8B1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err="1">
                <a:solidFill>
                  <a:srgbClr val="F8B1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facilitano</a:t>
            </a:r>
            <a:r>
              <a:rPr lang="en-US" sz="1600">
                <a:solidFill>
                  <a:srgbClr val="F8B1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la </a:t>
            </a:r>
            <a:r>
              <a:rPr lang="en-US" sz="1600" err="1">
                <a:solidFill>
                  <a:srgbClr val="F8B1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lettura</a:t>
            </a:r>
            <a:r>
              <a:rPr lang="en-US" sz="1600">
                <a:solidFill>
                  <a:srgbClr val="F8B1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err="1">
                <a:solidFill>
                  <a:srgbClr val="F8B1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dei</a:t>
            </a:r>
            <a:r>
              <a:rPr lang="en-US" sz="1600">
                <a:solidFill>
                  <a:srgbClr val="F8B1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err="1">
                <a:solidFill>
                  <a:srgbClr val="F8B1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dati</a:t>
            </a:r>
            <a:r>
              <a:rPr lang="en-US" sz="1600">
                <a:solidFill>
                  <a:srgbClr val="F8B1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err="1">
                <a:solidFill>
                  <a:srgbClr val="F8B1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principali</a:t>
            </a:r>
            <a:r>
              <a:rPr lang="en-US" sz="1600">
                <a:solidFill>
                  <a:srgbClr val="F8B1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lang="it-IT" sz="1600">
              <a:solidFill>
                <a:srgbClr val="F8B13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E183900B-4468-6BF2-427C-F0CF86D00158}"/>
              </a:ext>
            </a:extLst>
          </p:cNvPr>
          <p:cNvGrpSpPr/>
          <p:nvPr/>
        </p:nvGrpSpPr>
        <p:grpSpPr>
          <a:xfrm>
            <a:off x="8410448" y="191661"/>
            <a:ext cx="3589597" cy="440104"/>
            <a:chOff x="8410448" y="191661"/>
            <a:chExt cx="11133332" cy="1410564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B5037B4A-75E6-F17A-BD1B-D1849A7BB253}"/>
                </a:ext>
              </a:extLst>
            </p:cNvPr>
            <p:cNvSpPr/>
            <p:nvPr/>
          </p:nvSpPr>
          <p:spPr>
            <a:xfrm>
              <a:off x="12178180" y="206038"/>
              <a:ext cx="3610600" cy="1363188"/>
            </a:xfrm>
            <a:prstGeom prst="rect">
              <a:avLst/>
            </a:prstGeom>
            <a:solidFill>
              <a:schemeClr val="bg2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48000" tIns="45720" rIns="48000" bIns="45720" rtlCol="0" anchor="ctr"/>
            <a:lstStyle>
              <a:defPPr>
                <a:defRPr lang="it-IT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09"/>
              <a:r>
                <a:rPr lang="en-US" sz="1051" b="1">
                  <a:solidFill>
                    <a:prstClr val="white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Automation</a:t>
              </a:r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418EB302-A017-5133-D567-A9CE3ABC585C}"/>
                </a:ext>
              </a:extLst>
            </p:cNvPr>
            <p:cNvSpPr/>
            <p:nvPr/>
          </p:nvSpPr>
          <p:spPr>
            <a:xfrm>
              <a:off x="8410448" y="191661"/>
              <a:ext cx="3595714" cy="139194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48000" tIns="45720" rIns="48000" bIns="45720" rtlCol="0" anchor="ctr"/>
            <a:lstStyle>
              <a:defPPr>
                <a:defRPr lang="it-IT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09"/>
              <a:r>
                <a:rPr lang="en-US" sz="1051" b="1">
                  <a:solidFill>
                    <a:prstClr val="white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Assistant</a:t>
              </a:r>
            </a:p>
          </p:txBody>
        </p:sp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F3856B48-A679-C347-D55A-8FA9162BDBA9}"/>
                </a:ext>
              </a:extLst>
            </p:cNvPr>
            <p:cNvSpPr/>
            <p:nvPr/>
          </p:nvSpPr>
          <p:spPr>
            <a:xfrm>
              <a:off x="15933688" y="201789"/>
              <a:ext cx="3610092" cy="1400436"/>
            </a:xfrm>
            <a:prstGeom prst="rect">
              <a:avLst/>
            </a:prstGeom>
            <a:solidFill>
              <a:schemeClr val="bg2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48000" tIns="45720" rIns="48000" bIns="45720" rtlCol="0" anchor="ctr"/>
            <a:lstStyle>
              <a:defPPr>
                <a:defRPr lang="it-IT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09"/>
              <a:r>
                <a:rPr lang="en-US" sz="1051" b="1">
                  <a:solidFill>
                    <a:prstClr val="white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Insights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A6CA48D-DBD6-BBA9-5095-B2699578A663}"/>
              </a:ext>
            </a:extLst>
          </p:cNvPr>
          <p:cNvGrpSpPr/>
          <p:nvPr/>
        </p:nvGrpSpPr>
        <p:grpSpPr>
          <a:xfrm>
            <a:off x="6819192" y="1877246"/>
            <a:ext cx="5139651" cy="3507703"/>
            <a:chOff x="8946375" y="1821677"/>
            <a:chExt cx="5139650" cy="3507703"/>
          </a:xfrm>
        </p:grpSpPr>
        <p:pic>
          <p:nvPicPr>
            <p:cNvPr id="23" name="Immagine 6">
              <a:extLst>
                <a:ext uri="{FF2B5EF4-FFF2-40B4-BE49-F238E27FC236}">
                  <a16:creationId xmlns:a16="http://schemas.microsoft.com/office/drawing/2014/main" id="{EFA1AD70-2AE8-6EDE-3B1F-60704C581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946375" y="1821677"/>
              <a:ext cx="5139650" cy="3507703"/>
            </a:xfrm>
            <a:prstGeom prst="rect">
              <a:avLst/>
            </a:prstGeom>
          </p:spPr>
        </p:pic>
        <p:pic>
          <p:nvPicPr>
            <p:cNvPr id="24" name="Picture 23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1027DCE2-CDA4-2777-8B65-4A7C2D7EF6D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38141" y="2004224"/>
              <a:ext cx="3734959" cy="23388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01248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E09A39-F34E-B812-380D-78FD1B324F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hink-cell data - do not delete" hidden="1">
            <a:extLst>
              <a:ext uri="{FF2B5EF4-FFF2-40B4-BE49-F238E27FC236}">
                <a16:creationId xmlns:a16="http://schemas.microsoft.com/office/drawing/2014/main" id="{515BF602-A63A-7C2B-6A12-FC70F0F0A9C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91278352"/>
              </p:ext>
            </p:ext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395" imgH="394" progId="TCLayout.ActiveDocument.1">
                  <p:embed/>
                </p:oleObj>
              </mc:Choice>
              <mc:Fallback>
                <p:oleObj name="Diapositiva think-cell" r:id="rId4" imgW="395" imgH="394" progId="TCLayout.ActiveDocument.1">
                  <p:embed/>
                  <p:pic>
                    <p:nvPicPr>
                      <p:cNvPr id="9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15BF602-A63A-7C2B-6A12-FC70F0F0A9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>
            <a:extLst>
              <a:ext uri="{FF2B5EF4-FFF2-40B4-BE49-F238E27FC236}">
                <a16:creationId xmlns:a16="http://schemas.microsoft.com/office/drawing/2014/main" id="{343C6083-CE07-12E8-51B0-56276E07A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it-IT">
                <a:solidFill>
                  <a:srgbClr val="2FA5DB"/>
                </a:solidFill>
                <a:cs typeface="Roboto" panose="02000000000000000000" pitchFamily="2" charset="0"/>
              </a:rPr>
              <a:t>Business intelligence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1B00D0F7-ABBF-84D5-5B5D-68ADDB55F682}"/>
              </a:ext>
            </a:extLst>
          </p:cNvPr>
          <p:cNvSpPr/>
          <p:nvPr/>
        </p:nvSpPr>
        <p:spPr>
          <a:xfrm>
            <a:off x="6861661" y="1799694"/>
            <a:ext cx="5088841" cy="922632"/>
          </a:xfrm>
          <a:prstGeom prst="roundRect">
            <a:avLst/>
          </a:prstGeom>
          <a:solidFill>
            <a:srgbClr val="1443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114300" defTabSz="228600">
              <a:buClr>
                <a:srgbClr val="000000"/>
              </a:buClr>
              <a:buSzPts val="2000"/>
              <a:defRPr/>
            </a:pPr>
            <a:r>
              <a:rPr lang="it-IT" sz="1400" b="1" kern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Visione dettagliata e strategica delle risorse</a:t>
            </a:r>
            <a:endParaRPr lang="it-IT" sz="300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9ECA7889-A31F-AFD1-4C4F-2C494CA1B66F}"/>
              </a:ext>
            </a:extLst>
          </p:cNvPr>
          <p:cNvSpPr/>
          <p:nvPr/>
        </p:nvSpPr>
        <p:spPr>
          <a:xfrm>
            <a:off x="6861662" y="2921912"/>
            <a:ext cx="5088840" cy="933676"/>
          </a:xfrm>
          <a:prstGeom prst="roundRect">
            <a:avLst/>
          </a:prstGeom>
          <a:solidFill>
            <a:srgbClr val="E62F7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342900" indent="114300" defTabSz="228600">
              <a:buClr>
                <a:srgbClr val="000000"/>
              </a:buClr>
              <a:buSzPts val="2000"/>
              <a:defRPr/>
            </a:pPr>
            <a:r>
              <a:rPr lang="it-IT" sz="1400" b="1" kern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Identificazione opportunità di miglioramento</a:t>
            </a:r>
            <a:endParaRPr lang="it-IT" sz="300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4DE777CE-0D5B-9806-82BA-AC136E5C00A5}"/>
              </a:ext>
            </a:extLst>
          </p:cNvPr>
          <p:cNvSpPr/>
          <p:nvPr/>
        </p:nvSpPr>
        <p:spPr>
          <a:xfrm>
            <a:off x="6861662" y="4074650"/>
            <a:ext cx="5088840" cy="922632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342900" indent="114300" defTabSz="228600">
              <a:buClr>
                <a:srgbClr val="000000"/>
              </a:buClr>
              <a:buSzPts val="2000"/>
              <a:defRPr/>
            </a:pPr>
            <a:r>
              <a:rPr lang="it-IT" sz="1400" b="1" kern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Miglioramento del processo decisionale</a:t>
            </a:r>
            <a:endParaRPr lang="it-IT" sz="300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4E958D28-2862-836E-AD4E-EB4CAB736E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485925"/>
            <a:ext cx="6308051" cy="3886150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3557631D-EFCF-4EB2-8BCF-07C0B79013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12" y="1715954"/>
            <a:ext cx="4693138" cy="2559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Google Shape;90;p4">
            <a:extLst>
              <a:ext uri="{FF2B5EF4-FFF2-40B4-BE49-F238E27FC236}">
                <a16:creationId xmlns:a16="http://schemas.microsoft.com/office/drawing/2014/main" id="{F3D48619-00FC-BFB8-9978-381688C0EB96}"/>
              </a:ext>
            </a:extLst>
          </p:cNvPr>
          <p:cNvSpPr/>
          <p:nvPr/>
        </p:nvSpPr>
        <p:spPr>
          <a:xfrm>
            <a:off x="6340344" y="2028204"/>
            <a:ext cx="327964" cy="327964"/>
          </a:xfrm>
          <a:prstGeom prst="chevron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spcFirstLastPara="1" wrap="square" lIns="22856" tIns="11425" rIns="22856" bIns="11425" anchor="ctr" anchorCtr="0">
            <a:noAutofit/>
          </a:bodyPr>
          <a:lstStyle/>
          <a:p>
            <a:pPr algn="ctr" defTabSz="228600">
              <a:buClr>
                <a:srgbClr val="000000"/>
              </a:buClr>
              <a:buSzPts val="1800"/>
              <a:defRPr/>
            </a:pPr>
            <a:endParaRPr sz="450" kern="0">
              <a:solidFill>
                <a:srgbClr val="FAB30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91;p4">
            <a:extLst>
              <a:ext uri="{FF2B5EF4-FFF2-40B4-BE49-F238E27FC236}">
                <a16:creationId xmlns:a16="http://schemas.microsoft.com/office/drawing/2014/main" id="{0663BCEF-6A42-BAA2-5F96-C59CA5CBCC98}"/>
              </a:ext>
            </a:extLst>
          </p:cNvPr>
          <p:cNvSpPr/>
          <p:nvPr/>
        </p:nvSpPr>
        <p:spPr>
          <a:xfrm>
            <a:off x="6372638" y="3183534"/>
            <a:ext cx="327964" cy="327964"/>
          </a:xfrm>
          <a:prstGeom prst="chevron">
            <a:avLst>
              <a:gd name="adj" fmla="val 50000"/>
            </a:avLst>
          </a:prstGeom>
          <a:solidFill>
            <a:srgbClr val="E72D71"/>
          </a:solidFill>
          <a:ln>
            <a:solidFill>
              <a:srgbClr val="E72D71"/>
            </a:solidFill>
          </a:ln>
        </p:spPr>
        <p:txBody>
          <a:bodyPr spcFirstLastPara="1" wrap="square" lIns="22856" tIns="11425" rIns="22856" bIns="11425" anchor="ctr" anchorCtr="0">
            <a:noAutofit/>
          </a:bodyPr>
          <a:lstStyle/>
          <a:p>
            <a:pPr algn="ctr" defTabSz="228600">
              <a:buClr>
                <a:srgbClr val="000000"/>
              </a:buClr>
              <a:buSzPts val="1800"/>
              <a:defRPr/>
            </a:pPr>
            <a:endParaRPr sz="450" kern="0">
              <a:solidFill>
                <a:srgbClr val="FAB30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91;p4">
            <a:extLst>
              <a:ext uri="{FF2B5EF4-FFF2-40B4-BE49-F238E27FC236}">
                <a16:creationId xmlns:a16="http://schemas.microsoft.com/office/drawing/2014/main" id="{D60E2DF7-E13D-2B0C-AF00-8AD5DAED2B61}"/>
              </a:ext>
            </a:extLst>
          </p:cNvPr>
          <p:cNvSpPr/>
          <p:nvPr/>
        </p:nvSpPr>
        <p:spPr>
          <a:xfrm>
            <a:off x="6420874" y="4338864"/>
            <a:ext cx="327964" cy="327964"/>
          </a:xfrm>
          <a:prstGeom prst="chevron">
            <a:avLst>
              <a:gd name="adj" fmla="val 50000"/>
            </a:avLst>
          </a:pr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spcFirstLastPara="1" wrap="square" lIns="22856" tIns="11425" rIns="22856" bIns="11425" anchor="ctr" anchorCtr="0">
            <a:noAutofit/>
          </a:bodyPr>
          <a:lstStyle/>
          <a:p>
            <a:pPr algn="ctr" defTabSz="228600">
              <a:buClr>
                <a:srgbClr val="000000"/>
              </a:buClr>
              <a:buSzPts val="1800"/>
              <a:defRPr/>
            </a:pPr>
            <a:endParaRPr sz="450" kern="0">
              <a:solidFill>
                <a:srgbClr val="FAB30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815427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2260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484677FF-EDA0-DA2A-D827-715F046A5F1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404" imgH="403" progId="TCLayout.ActiveDocument.1">
                  <p:embed/>
                </p:oleObj>
              </mc:Choice>
              <mc:Fallback>
                <p:oleObj name="Diapositiva think-cell" r:id="rId4" imgW="404" imgH="403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484677FF-EDA0-DA2A-D827-715F046A5F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it-IT"/>
              <a:t>Elementi essenziali di un nuovo approccio al lavoro</a:t>
            </a:r>
            <a:br>
              <a:rPr lang="it-IT"/>
            </a:br>
            <a:endParaRPr lang="it-IT"/>
          </a:p>
        </p:txBody>
      </p:sp>
      <p:sp>
        <p:nvSpPr>
          <p:cNvPr id="8" name="Segnaposto testo 1">
            <a:extLst>
              <a:ext uri="{FF2B5EF4-FFF2-40B4-BE49-F238E27FC236}">
                <a16:creationId xmlns:a16="http://schemas.microsoft.com/office/drawing/2014/main" id="{722D7801-19B5-4E36-9E50-6CF9006D2318}"/>
              </a:ext>
            </a:extLst>
          </p:cNvPr>
          <p:cNvSpPr txBox="1">
            <a:spLocks/>
          </p:cNvSpPr>
          <p:nvPr/>
        </p:nvSpPr>
        <p:spPr>
          <a:xfrm>
            <a:off x="554566" y="1392907"/>
            <a:ext cx="4580996" cy="562894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>
                <a:solidFill>
                  <a:srgbClr val="3B414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>
              <a:lnSpc>
                <a:spcPct val="100000"/>
              </a:lnSpc>
            </a:pPr>
            <a:r>
              <a:rPr lang="it-IT" b="1"/>
              <a:t>UN NUOVO CONTESTO</a:t>
            </a:r>
          </a:p>
          <a:p>
            <a:pPr algn="ctr">
              <a:lnSpc>
                <a:spcPct val="100000"/>
              </a:lnSpc>
            </a:pPr>
            <a:r>
              <a:rPr lang="it-IT" b="1"/>
              <a:t>DI BUSINESS</a:t>
            </a:r>
          </a:p>
        </p:txBody>
      </p:sp>
      <p:sp>
        <p:nvSpPr>
          <p:cNvPr id="9" name="Segnaposto testo 1">
            <a:extLst>
              <a:ext uri="{FF2B5EF4-FFF2-40B4-BE49-F238E27FC236}">
                <a16:creationId xmlns:a16="http://schemas.microsoft.com/office/drawing/2014/main" id="{11EBE2C2-CD28-4A17-A7EA-747C17D23787}"/>
              </a:ext>
            </a:extLst>
          </p:cNvPr>
          <p:cNvSpPr txBox="1">
            <a:spLocks/>
          </p:cNvSpPr>
          <p:nvPr/>
        </p:nvSpPr>
        <p:spPr>
          <a:xfrm>
            <a:off x="6034483" y="1392907"/>
            <a:ext cx="5338498" cy="562894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>
                <a:solidFill>
                  <a:srgbClr val="3B414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>
                <a:solidFill>
                  <a:srgbClr val="5C657A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>
              <a:lnSpc>
                <a:spcPct val="100000"/>
              </a:lnSpc>
            </a:pPr>
            <a:r>
              <a:rPr lang="it-IT" b="1"/>
              <a:t>UNA NUOVA GENERAZIONE</a:t>
            </a:r>
          </a:p>
          <a:p>
            <a:pPr algn="ctr">
              <a:lnSpc>
                <a:spcPct val="100000"/>
              </a:lnSpc>
            </a:pPr>
            <a:r>
              <a:rPr lang="it-IT" b="1"/>
              <a:t>DI LAVORATORI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68044CF0-6D1A-46B9-9CAE-6E505AF562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366" y="2576947"/>
            <a:ext cx="4766733" cy="2937499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0E54BC21-2919-4BCC-9E4C-52154B57E4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66" y="2576947"/>
            <a:ext cx="4766732" cy="293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918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D33A58E9-284E-4B65-B462-4646A8DD8AB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404" imgH="403" progId="TCLayout.ActiveDocument.1">
                  <p:embed/>
                </p:oleObj>
              </mc:Choice>
              <mc:Fallback>
                <p:oleObj name="Diapositiva think-cell" r:id="rId4" imgW="404" imgH="403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33A58E9-284E-4B65-B462-4646A8DD8A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Immagine 2" descr="Immagine che contiene screenshot, mappa&#10;&#10;Descrizione generata automaticamente">
            <a:extLst>
              <a:ext uri="{FF2B5EF4-FFF2-40B4-BE49-F238E27FC236}">
                <a16:creationId xmlns:a16="http://schemas.microsoft.com/office/drawing/2014/main" id="{B83C4099-35F3-F643-84F6-32664B1475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74" b="1747"/>
          <a:stretch/>
        </p:blipFill>
        <p:spPr>
          <a:xfrm>
            <a:off x="430924" y="1075038"/>
            <a:ext cx="11330152" cy="5298174"/>
          </a:xfrm>
          <a:prstGeom prst="rect">
            <a:avLst/>
          </a:prstGeom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DB03D347-582A-E3F6-D769-9B7A1BCB3EA0}"/>
              </a:ext>
            </a:extLst>
          </p:cNvPr>
          <p:cNvSpPr txBox="1">
            <a:spLocks/>
          </p:cNvSpPr>
          <p:nvPr/>
        </p:nvSpPr>
        <p:spPr>
          <a:xfrm>
            <a:off x="226183" y="231349"/>
            <a:ext cx="11519445" cy="527442"/>
          </a:xfrm>
          <a:prstGeom prst="rect">
            <a:avLst/>
          </a:prstGeom>
        </p:spPr>
        <p:txBody>
          <a:bodyPr vert="horz" lIns="45708" tIns="22854" rIns="45708" bIns="22854" rtlCol="0" anchor="t">
            <a:normAutofit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rgbClr val="0095D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182843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950" b="1" i="0" u="none" strike="noStrike" kern="1200" cap="none" spc="0" normalizeH="0" baseline="0" noProof="0">
                <a:ln>
                  <a:noFill/>
                </a:ln>
                <a:solidFill>
                  <a:srgbClr val="0095D5"/>
                </a:solidFill>
                <a:effectLst/>
                <a:uLnTx/>
                <a:uFillTx/>
                <a:latin typeface="Roboto"/>
                <a:ea typeface="Roboto"/>
                <a:cs typeface="Roboto"/>
              </a:rPr>
              <a:t>Il futuro è già qui, solo che non è equamente distribuito</a:t>
            </a:r>
            <a:endParaRPr kumimoji="0" lang="en-US" sz="6000" b="1" i="0" u="none" strike="noStrike" kern="1200" cap="none" spc="0" normalizeH="0" baseline="0" noProof="0">
              <a:ln>
                <a:noFill/>
              </a:ln>
              <a:solidFill>
                <a:srgbClr val="0095D5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565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A7B24C0F-8B48-B763-E41D-337CD8632C9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404" imgH="403" progId="TCLayout.ActiveDocument.1">
                  <p:embed/>
                </p:oleObj>
              </mc:Choice>
              <mc:Fallback>
                <p:oleObj name="Diapositiva think-cell" r:id="rId4" imgW="404" imgH="403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7B24C0F-8B48-B763-E41D-337CD8632C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Immagine 9">
            <a:extLst>
              <a:ext uri="{FF2B5EF4-FFF2-40B4-BE49-F238E27FC236}">
                <a16:creationId xmlns:a16="http://schemas.microsoft.com/office/drawing/2014/main" id="{2F1F7590-B07A-7B4E-84BE-304132230B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1047" y="5420368"/>
            <a:ext cx="598807" cy="598807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750B96B4-FF96-CC46-A168-AADF744C05E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786" y="5420368"/>
            <a:ext cx="643397" cy="643397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AA542254-D0B9-784C-9EF6-A608AB2A038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001" y="5420368"/>
            <a:ext cx="598806" cy="598806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18C15131-D5DF-D04B-88B6-B7F9D83E819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065" y="5420368"/>
            <a:ext cx="698187" cy="712631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15DDD676-F216-EE47-BAF9-AA261E39FC6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0872" y="5420368"/>
            <a:ext cx="577423" cy="577423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EAE84775-0DBB-8F4D-88E2-771C6111FA3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380" y="5420368"/>
            <a:ext cx="728007" cy="520670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F5EB9613-C292-D244-8CCB-62932FC58E4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2471" y="5420368"/>
            <a:ext cx="890893" cy="542155"/>
          </a:xfrm>
          <a:prstGeom prst="rect">
            <a:avLst/>
          </a:prstGeom>
        </p:spPr>
      </p:pic>
      <p:sp>
        <p:nvSpPr>
          <p:cNvPr id="19" name="Rettangolo 18">
            <a:extLst>
              <a:ext uri="{FF2B5EF4-FFF2-40B4-BE49-F238E27FC236}">
                <a16:creationId xmlns:a16="http://schemas.microsoft.com/office/drawing/2014/main" id="{2871BE20-9199-3944-AADF-A6F11B63E187}"/>
              </a:ext>
            </a:extLst>
          </p:cNvPr>
          <p:cNvSpPr/>
          <p:nvPr/>
        </p:nvSpPr>
        <p:spPr>
          <a:xfrm>
            <a:off x="10660058" y="4919910"/>
            <a:ext cx="1156053" cy="37541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E4DDD61C-74D2-584A-8AE2-C0FC26449C0A}"/>
              </a:ext>
            </a:extLst>
          </p:cNvPr>
          <p:cNvSpPr/>
          <p:nvPr/>
        </p:nvSpPr>
        <p:spPr>
          <a:xfrm>
            <a:off x="9386000" y="4741881"/>
            <a:ext cx="1156053" cy="553440"/>
          </a:xfrm>
          <a:prstGeom prst="rect">
            <a:avLst/>
          </a:prstGeom>
          <a:solidFill>
            <a:srgbClr val="F6A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D7DF5C7C-25DB-CA4F-8654-91C3712796DC}"/>
              </a:ext>
            </a:extLst>
          </p:cNvPr>
          <p:cNvSpPr/>
          <p:nvPr/>
        </p:nvSpPr>
        <p:spPr>
          <a:xfrm>
            <a:off x="8111942" y="4589837"/>
            <a:ext cx="1156053" cy="705483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019998BA-7EE4-5547-9A20-DF070A1AA89D}"/>
              </a:ext>
            </a:extLst>
          </p:cNvPr>
          <p:cNvSpPr/>
          <p:nvPr/>
        </p:nvSpPr>
        <p:spPr>
          <a:xfrm>
            <a:off x="6837884" y="4391011"/>
            <a:ext cx="1156053" cy="904309"/>
          </a:xfrm>
          <a:prstGeom prst="rect">
            <a:avLst/>
          </a:prstGeom>
          <a:solidFill>
            <a:srgbClr val="E62F72"/>
          </a:solidFill>
          <a:ln>
            <a:solidFill>
              <a:srgbClr val="E62F7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D39336E8-71A7-534D-9297-CDC6BF2FD328}"/>
              </a:ext>
            </a:extLst>
          </p:cNvPr>
          <p:cNvSpPr/>
          <p:nvPr/>
        </p:nvSpPr>
        <p:spPr>
          <a:xfrm>
            <a:off x="5563826" y="3946577"/>
            <a:ext cx="1156053" cy="1348744"/>
          </a:xfrm>
          <a:prstGeom prst="rect">
            <a:avLst/>
          </a:prstGeom>
          <a:solidFill>
            <a:srgbClr val="C00B6C"/>
          </a:solidFill>
          <a:ln>
            <a:solidFill>
              <a:srgbClr val="C00B6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D293E1E8-E25B-D644-A25E-CA1D65636895}"/>
              </a:ext>
            </a:extLst>
          </p:cNvPr>
          <p:cNvSpPr/>
          <p:nvPr/>
        </p:nvSpPr>
        <p:spPr>
          <a:xfrm>
            <a:off x="4289767" y="3829620"/>
            <a:ext cx="1156053" cy="146570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E3F89726-7EE7-3549-B856-11F8DDA66499}"/>
              </a:ext>
            </a:extLst>
          </p:cNvPr>
          <p:cNvSpPr/>
          <p:nvPr/>
        </p:nvSpPr>
        <p:spPr>
          <a:xfrm>
            <a:off x="3015709" y="3654185"/>
            <a:ext cx="1156053" cy="164113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E3A6D67E-1C65-FD4D-8288-A023190497CA}"/>
              </a:ext>
            </a:extLst>
          </p:cNvPr>
          <p:cNvSpPr/>
          <p:nvPr/>
        </p:nvSpPr>
        <p:spPr>
          <a:xfrm>
            <a:off x="1741651" y="2975837"/>
            <a:ext cx="1156053" cy="2319484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E9D7D3D1-9E4D-8A43-ABFA-F9AFA0DC1C38}"/>
              </a:ext>
            </a:extLst>
          </p:cNvPr>
          <p:cNvSpPr/>
          <p:nvPr/>
        </p:nvSpPr>
        <p:spPr>
          <a:xfrm>
            <a:off x="467593" y="1590638"/>
            <a:ext cx="1156053" cy="3704683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43532C3B-9981-7B4D-8192-9B7F75D4E403}"/>
              </a:ext>
            </a:extLst>
          </p:cNvPr>
          <p:cNvSpPr/>
          <p:nvPr/>
        </p:nvSpPr>
        <p:spPr>
          <a:xfrm>
            <a:off x="10660058" y="4919910"/>
            <a:ext cx="1156053" cy="3754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2016</a:t>
            </a: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C90B5CFC-BBE9-2C49-9FBD-AFDE90730D85}"/>
              </a:ext>
            </a:extLst>
          </p:cNvPr>
          <p:cNvSpPr/>
          <p:nvPr/>
        </p:nvSpPr>
        <p:spPr>
          <a:xfrm>
            <a:off x="9386000" y="4919910"/>
            <a:ext cx="1156053" cy="3754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2012</a:t>
            </a: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028594E4-49BF-3541-82E6-6EE0E9D632FE}"/>
              </a:ext>
            </a:extLst>
          </p:cNvPr>
          <p:cNvSpPr/>
          <p:nvPr/>
        </p:nvSpPr>
        <p:spPr>
          <a:xfrm>
            <a:off x="8111942" y="4919910"/>
            <a:ext cx="1156053" cy="3754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2010</a:t>
            </a: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BB9481D8-9A27-5D4D-A6B1-EF65634CC1AA}"/>
              </a:ext>
            </a:extLst>
          </p:cNvPr>
          <p:cNvSpPr/>
          <p:nvPr/>
        </p:nvSpPr>
        <p:spPr>
          <a:xfrm>
            <a:off x="6837884" y="4919910"/>
            <a:ext cx="1156053" cy="3754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2009</a:t>
            </a: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E00B12EF-5922-6E4D-8835-BD46DF5CEA21}"/>
              </a:ext>
            </a:extLst>
          </p:cNvPr>
          <p:cNvSpPr/>
          <p:nvPr/>
        </p:nvSpPr>
        <p:spPr>
          <a:xfrm>
            <a:off x="5563826" y="4919910"/>
            <a:ext cx="1156053" cy="3754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2004</a:t>
            </a: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1FEC23FC-7F37-7F48-8C11-6A673C43B1C3}"/>
              </a:ext>
            </a:extLst>
          </p:cNvPr>
          <p:cNvSpPr/>
          <p:nvPr/>
        </p:nvSpPr>
        <p:spPr>
          <a:xfrm>
            <a:off x="4289767" y="4919910"/>
            <a:ext cx="1156053" cy="3754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2003</a:t>
            </a:r>
          </a:p>
        </p:txBody>
      </p:sp>
      <p:sp>
        <p:nvSpPr>
          <p:cNvPr id="34" name="Rettangolo 33">
            <a:extLst>
              <a:ext uri="{FF2B5EF4-FFF2-40B4-BE49-F238E27FC236}">
                <a16:creationId xmlns:a16="http://schemas.microsoft.com/office/drawing/2014/main" id="{62E12258-06BE-6240-9E3E-353634CE91D5}"/>
              </a:ext>
            </a:extLst>
          </p:cNvPr>
          <p:cNvSpPr/>
          <p:nvPr/>
        </p:nvSpPr>
        <p:spPr>
          <a:xfrm>
            <a:off x="3015709" y="4919910"/>
            <a:ext cx="1156053" cy="3754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1990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D86D3F2B-01F1-614F-B35B-EDDEA17447F2}"/>
              </a:ext>
            </a:extLst>
          </p:cNvPr>
          <p:cNvSpPr/>
          <p:nvPr/>
        </p:nvSpPr>
        <p:spPr>
          <a:xfrm>
            <a:off x="1741651" y="4919910"/>
            <a:ext cx="1156053" cy="3754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1979</a:t>
            </a:r>
          </a:p>
        </p:txBody>
      </p:sp>
      <p:sp>
        <p:nvSpPr>
          <p:cNvPr id="36" name="Rettangolo 35">
            <a:extLst>
              <a:ext uri="{FF2B5EF4-FFF2-40B4-BE49-F238E27FC236}">
                <a16:creationId xmlns:a16="http://schemas.microsoft.com/office/drawing/2014/main" id="{F7E931AF-ED30-B449-975D-3DA58EFDCDDC}"/>
              </a:ext>
            </a:extLst>
          </p:cNvPr>
          <p:cNvSpPr/>
          <p:nvPr/>
        </p:nvSpPr>
        <p:spPr>
          <a:xfrm>
            <a:off x="467593" y="4919910"/>
            <a:ext cx="1156053" cy="3754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1878</a:t>
            </a:r>
          </a:p>
        </p:txBody>
      </p:sp>
      <p:sp>
        <p:nvSpPr>
          <p:cNvPr id="37" name="Rettangolo 36">
            <a:extLst>
              <a:ext uri="{FF2B5EF4-FFF2-40B4-BE49-F238E27FC236}">
                <a16:creationId xmlns:a16="http://schemas.microsoft.com/office/drawing/2014/main" id="{20A3F794-DBFB-BF40-9BFC-B36068D56122}"/>
              </a:ext>
            </a:extLst>
          </p:cNvPr>
          <p:cNvSpPr/>
          <p:nvPr/>
        </p:nvSpPr>
        <p:spPr>
          <a:xfrm>
            <a:off x="10660058" y="4544499"/>
            <a:ext cx="1156053" cy="3754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F7B032">
                    <a:lumMod val="60000"/>
                    <a:lumOff val="40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 mese</a:t>
            </a:r>
          </a:p>
        </p:txBody>
      </p:sp>
      <p:sp>
        <p:nvSpPr>
          <p:cNvPr id="38" name="Rettangolo 37">
            <a:extLst>
              <a:ext uri="{FF2B5EF4-FFF2-40B4-BE49-F238E27FC236}">
                <a16:creationId xmlns:a16="http://schemas.microsoft.com/office/drawing/2014/main" id="{63A33F94-18A2-FF44-B62C-F8FE213B3215}"/>
              </a:ext>
            </a:extLst>
          </p:cNvPr>
          <p:cNvSpPr/>
          <p:nvPr/>
        </p:nvSpPr>
        <p:spPr>
          <a:xfrm>
            <a:off x="9341719" y="4234970"/>
            <a:ext cx="1274058" cy="3754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F6A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 anno e</a:t>
            </a:r>
          </a:p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F6A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 mesi</a:t>
            </a:r>
          </a:p>
        </p:txBody>
      </p:sp>
      <p:sp>
        <p:nvSpPr>
          <p:cNvPr id="39" name="Rettangolo 38">
            <a:extLst>
              <a:ext uri="{FF2B5EF4-FFF2-40B4-BE49-F238E27FC236}">
                <a16:creationId xmlns:a16="http://schemas.microsoft.com/office/drawing/2014/main" id="{07BD1FF6-91DF-FB4F-8271-6F0EF45F3E87}"/>
              </a:ext>
            </a:extLst>
          </p:cNvPr>
          <p:cNvSpPr/>
          <p:nvPr/>
        </p:nvSpPr>
        <p:spPr>
          <a:xfrm>
            <a:off x="8111942" y="4093755"/>
            <a:ext cx="1156053" cy="3754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EB6849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 anni e</a:t>
            </a:r>
          </a:p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EB6849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 mesi</a:t>
            </a:r>
          </a:p>
        </p:txBody>
      </p:sp>
      <p:sp>
        <p:nvSpPr>
          <p:cNvPr id="40" name="Rettangolo 39">
            <a:extLst>
              <a:ext uri="{FF2B5EF4-FFF2-40B4-BE49-F238E27FC236}">
                <a16:creationId xmlns:a16="http://schemas.microsoft.com/office/drawing/2014/main" id="{8D9B6246-B5AB-7443-B6BB-F827C47DC2ED}"/>
              </a:ext>
            </a:extLst>
          </p:cNvPr>
          <p:cNvSpPr/>
          <p:nvPr/>
        </p:nvSpPr>
        <p:spPr>
          <a:xfrm>
            <a:off x="6837884" y="3903490"/>
            <a:ext cx="1156053" cy="3754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E62F72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 anni e</a:t>
            </a:r>
          </a:p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E62F72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 mesi</a:t>
            </a:r>
          </a:p>
        </p:txBody>
      </p:sp>
      <p:sp>
        <p:nvSpPr>
          <p:cNvPr id="41" name="Rettangolo 40">
            <a:extLst>
              <a:ext uri="{FF2B5EF4-FFF2-40B4-BE49-F238E27FC236}">
                <a16:creationId xmlns:a16="http://schemas.microsoft.com/office/drawing/2014/main" id="{D6DC9915-C0EC-1644-A4DB-01BDE52B5B16}"/>
              </a:ext>
            </a:extLst>
          </p:cNvPr>
          <p:cNvSpPr/>
          <p:nvPr/>
        </p:nvSpPr>
        <p:spPr>
          <a:xfrm>
            <a:off x="5563826" y="3454376"/>
            <a:ext cx="1156053" cy="3754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C00B6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 anni e</a:t>
            </a:r>
          </a:p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C00B6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6 mesi</a:t>
            </a:r>
          </a:p>
        </p:txBody>
      </p:sp>
      <p:sp>
        <p:nvSpPr>
          <p:cNvPr id="42" name="Rettangolo 41">
            <a:extLst>
              <a:ext uri="{FF2B5EF4-FFF2-40B4-BE49-F238E27FC236}">
                <a16:creationId xmlns:a16="http://schemas.microsoft.com/office/drawing/2014/main" id="{1323A77E-4500-704B-9DAE-A3F3D0E33562}"/>
              </a:ext>
            </a:extLst>
          </p:cNvPr>
          <p:cNvSpPr/>
          <p:nvPr/>
        </p:nvSpPr>
        <p:spPr>
          <a:xfrm>
            <a:off x="4289767" y="3341054"/>
            <a:ext cx="1156053" cy="3754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13429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6 anni e</a:t>
            </a:r>
          </a:p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13429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5 mesi</a:t>
            </a:r>
          </a:p>
        </p:txBody>
      </p:sp>
      <p:sp>
        <p:nvSpPr>
          <p:cNvPr id="43" name="Rettangolo 42">
            <a:extLst>
              <a:ext uri="{FF2B5EF4-FFF2-40B4-BE49-F238E27FC236}">
                <a16:creationId xmlns:a16="http://schemas.microsoft.com/office/drawing/2014/main" id="{8F04C632-F605-8542-A05A-4B0441D347E3}"/>
              </a:ext>
            </a:extLst>
          </p:cNvPr>
          <p:cNvSpPr/>
          <p:nvPr/>
        </p:nvSpPr>
        <p:spPr>
          <a:xfrm>
            <a:off x="3015709" y="3236565"/>
            <a:ext cx="1156053" cy="3754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1B62AB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7 anni</a:t>
            </a:r>
          </a:p>
        </p:txBody>
      </p:sp>
      <p:sp>
        <p:nvSpPr>
          <p:cNvPr id="44" name="Rettangolo 43">
            <a:extLst>
              <a:ext uri="{FF2B5EF4-FFF2-40B4-BE49-F238E27FC236}">
                <a16:creationId xmlns:a16="http://schemas.microsoft.com/office/drawing/2014/main" id="{415E072A-F75F-0A4D-B0F8-B5B9747F4CA2}"/>
              </a:ext>
            </a:extLst>
          </p:cNvPr>
          <p:cNvSpPr/>
          <p:nvPr/>
        </p:nvSpPr>
        <p:spPr>
          <a:xfrm>
            <a:off x="1741651" y="2542417"/>
            <a:ext cx="1156053" cy="3754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>
                <a:ln>
                  <a:noFill/>
                </a:ln>
                <a:solidFill>
                  <a:srgbClr val="149DD9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16 anni</a:t>
            </a:r>
          </a:p>
        </p:txBody>
      </p:sp>
      <p:sp>
        <p:nvSpPr>
          <p:cNvPr id="45" name="Rettangolo 44">
            <a:extLst>
              <a:ext uri="{FF2B5EF4-FFF2-40B4-BE49-F238E27FC236}">
                <a16:creationId xmlns:a16="http://schemas.microsoft.com/office/drawing/2014/main" id="{FA96F9CE-A92E-B742-8460-30B533436F56}"/>
              </a:ext>
            </a:extLst>
          </p:cNvPr>
          <p:cNvSpPr/>
          <p:nvPr/>
        </p:nvSpPr>
        <p:spPr>
          <a:xfrm>
            <a:off x="467593" y="1215225"/>
            <a:ext cx="1156053" cy="3754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>
                <a:ln>
                  <a:noFill/>
                </a:ln>
                <a:solidFill>
                  <a:srgbClr val="6FBFE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75 anni</a:t>
            </a:r>
          </a:p>
        </p:txBody>
      </p:sp>
      <p:sp>
        <p:nvSpPr>
          <p:cNvPr id="46" name="Rettangolo arrotondato 42">
            <a:extLst>
              <a:ext uri="{FF2B5EF4-FFF2-40B4-BE49-F238E27FC236}">
                <a16:creationId xmlns:a16="http://schemas.microsoft.com/office/drawing/2014/main" id="{AFB2FAA4-82DC-5C4B-8D75-4320006D1C9B}"/>
              </a:ext>
            </a:extLst>
          </p:cNvPr>
          <p:cNvSpPr/>
          <p:nvPr/>
        </p:nvSpPr>
        <p:spPr>
          <a:xfrm>
            <a:off x="6573233" y="942231"/>
            <a:ext cx="5389524" cy="1778647"/>
          </a:xfrm>
          <a:prstGeom prst="roundRect">
            <a:avLst>
              <a:gd name="adj" fmla="val 522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CasellaDiTesto 12">
            <a:extLst>
              <a:ext uri="{FF2B5EF4-FFF2-40B4-BE49-F238E27FC236}">
                <a16:creationId xmlns:a16="http://schemas.microsoft.com/office/drawing/2014/main" id="{8D4219A5-8097-C94A-B737-C8907300ED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7740" y="1144557"/>
            <a:ext cx="5279438" cy="132343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1400" b="1" u="sng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 u="sng">
                <a:solidFill>
                  <a:srgbClr val="000066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 u="sng">
                <a:solidFill>
                  <a:srgbClr val="000066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 u="sng">
                <a:solidFill>
                  <a:srgbClr val="000066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 u="sng">
                <a:solidFill>
                  <a:srgbClr val="00006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u="sng">
                <a:solidFill>
                  <a:srgbClr val="00006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u="sng">
                <a:solidFill>
                  <a:srgbClr val="00006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u="sng">
                <a:solidFill>
                  <a:srgbClr val="00006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u="sng">
                <a:solidFill>
                  <a:srgbClr val="000066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000" b="0" i="0" u="none" strike="noStrike" kern="1200" cap="none" spc="0" normalizeH="0" baseline="0" noProof="0">
                <a:ln>
                  <a:noFill/>
                </a:ln>
                <a:solidFill>
                  <a:srgbClr val="13429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Quanto tempo alcuni servizi hanno impiegato per arrivare a 100.000.000 utenti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2000" b="0" i="0" u="none" strike="noStrike" kern="1200" cap="none" spc="0" normalizeH="0" baseline="0" noProof="0">
              <a:ln>
                <a:noFill/>
              </a:ln>
              <a:solidFill>
                <a:srgbClr val="13429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it-IT" sz="2000" b="1" i="0" u="none" strike="noStrike" kern="1200" cap="none" spc="0" normalizeH="0" baseline="0" noProof="0">
                <a:ln>
                  <a:noFill/>
                </a:ln>
                <a:solidFill>
                  <a:srgbClr val="13429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Questa è Digital </a:t>
            </a:r>
            <a:r>
              <a:rPr kumimoji="0" lang="it-IT" altLang="it-IT" sz="2000" b="1" i="0" u="none" strike="noStrike" kern="1200" cap="none" spc="0" normalizeH="0" baseline="0" noProof="0" err="1">
                <a:ln>
                  <a:noFill/>
                </a:ln>
                <a:solidFill>
                  <a:srgbClr val="13429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Transformation</a:t>
            </a:r>
            <a:endParaRPr kumimoji="0" lang="it-IT" altLang="it-IT" sz="2000" b="1" i="0" u="none" strike="noStrike" kern="1200" cap="none" spc="0" normalizeH="0" baseline="0" noProof="0">
              <a:ln>
                <a:noFill/>
              </a:ln>
              <a:solidFill>
                <a:srgbClr val="13429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7" name="Titolo 1">
            <a:extLst>
              <a:ext uri="{FF2B5EF4-FFF2-40B4-BE49-F238E27FC236}">
                <a16:creationId xmlns:a16="http://schemas.microsoft.com/office/drawing/2014/main" id="{12CA12AC-C2A5-4CA9-AB12-FEA222401F22}"/>
              </a:ext>
            </a:extLst>
          </p:cNvPr>
          <p:cNvSpPr txBox="1">
            <a:spLocks/>
          </p:cNvSpPr>
          <p:nvPr/>
        </p:nvSpPr>
        <p:spPr>
          <a:xfrm>
            <a:off x="226183" y="231349"/>
            <a:ext cx="11519445" cy="527442"/>
          </a:xfrm>
          <a:prstGeom prst="rect">
            <a:avLst/>
          </a:prstGeom>
        </p:spPr>
        <p:txBody>
          <a:bodyPr vert="horz" lIns="45708" tIns="22854" rIns="45708" bIns="22854" rtlCol="0" anchor="t">
            <a:normAutofit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rgbClr val="0095D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182843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950" b="1" i="0" u="none" strike="noStrike" kern="1200" cap="none" spc="0" normalizeH="0" baseline="0" noProof="0">
                <a:ln>
                  <a:noFill/>
                </a:ln>
                <a:solidFill>
                  <a:srgbClr val="0095D5"/>
                </a:solidFill>
                <a:effectLst/>
                <a:uLnTx/>
                <a:uFillTx/>
                <a:latin typeface="Roboto"/>
                <a:ea typeface="Roboto"/>
                <a:cs typeface="Roboto"/>
              </a:rPr>
              <a:t>Le tappe della trasformazione digitale</a:t>
            </a:r>
            <a:endParaRPr kumimoji="0" lang="en-US" sz="6000" b="1" i="0" u="none" strike="noStrike" kern="1200" cap="none" spc="0" normalizeH="0" baseline="0" noProof="0">
              <a:ln>
                <a:noFill/>
              </a:ln>
              <a:solidFill>
                <a:srgbClr val="0095D5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3" name="Elemento grafico 2" descr="Telefono con riempimento a tinta unita">
            <a:extLst>
              <a:ext uri="{FF2B5EF4-FFF2-40B4-BE49-F238E27FC236}">
                <a16:creationId xmlns:a16="http://schemas.microsoft.com/office/drawing/2014/main" id="{F81AD9D1-CE61-9429-E9FC-B907B1A48BF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77233" y="5319483"/>
            <a:ext cx="914400" cy="914400"/>
          </a:xfrm>
          <a:prstGeom prst="rect">
            <a:avLst/>
          </a:prstGeom>
        </p:spPr>
      </p:pic>
      <p:pic>
        <p:nvPicPr>
          <p:cNvPr id="6" name="Elemento grafico 5" descr="Smartphone con riempimento a tinta unita">
            <a:extLst>
              <a:ext uri="{FF2B5EF4-FFF2-40B4-BE49-F238E27FC236}">
                <a16:creationId xmlns:a16="http://schemas.microsoft.com/office/drawing/2014/main" id="{B680E6B8-EAD7-F573-8329-B3839FD2BF0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009718" y="5420368"/>
            <a:ext cx="643397" cy="643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505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hink-cell data - do not delete" hidden="1">
            <a:extLst>
              <a:ext uri="{FF2B5EF4-FFF2-40B4-BE49-F238E27FC236}">
                <a16:creationId xmlns:a16="http://schemas.microsoft.com/office/drawing/2014/main" id="{08927AC2-E862-F78F-EF58-92FCC9C7716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2027521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404" imgH="403" progId="TCLayout.ActiveDocument.1">
                  <p:embed/>
                </p:oleObj>
              </mc:Choice>
              <mc:Fallback>
                <p:oleObj name="Diapositiva think-cell" r:id="rId4" imgW="404" imgH="403" progId="TCLayout.ActiveDocument.1">
                  <p:embed/>
                  <p:pic>
                    <p:nvPicPr>
                      <p:cNvPr id="9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8927AC2-E862-F78F-EF58-92FCC9C771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olo 2">
            <a:extLst>
              <a:ext uri="{FF2B5EF4-FFF2-40B4-BE49-F238E27FC236}">
                <a16:creationId xmlns:a16="http://schemas.microsoft.com/office/drawing/2014/main" id="{D28D306E-E25C-B800-5984-5AD6F9177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/>
              <a:t>In </a:t>
            </a:r>
            <a:r>
              <a:rPr lang="en-US" err="1"/>
              <a:t>sintesi</a:t>
            </a:r>
            <a:r>
              <a:rPr lang="en-US"/>
              <a:t>…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67347154-1103-4E5B-8216-C635BD6A7273}"/>
              </a:ext>
            </a:extLst>
          </p:cNvPr>
          <p:cNvSpPr/>
          <p:nvPr/>
        </p:nvSpPr>
        <p:spPr>
          <a:xfrm>
            <a:off x="1071718" y="1307691"/>
            <a:ext cx="10625444" cy="4470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it-IT" sz="2400">
                <a:solidFill>
                  <a:srgbClr val="000000"/>
                </a:solidFill>
                <a:latin typeface="Roboto" panose="02000000000000000000" pitchFamily="2" charset="0"/>
              </a:rPr>
              <a:t>«In pratica, </a:t>
            </a:r>
            <a:r>
              <a:rPr lang="it-IT" sz="2400" b="1">
                <a:solidFill>
                  <a:srgbClr val="000000"/>
                </a:solidFill>
                <a:latin typeface="Roboto" panose="02000000000000000000" pitchFamily="2" charset="0"/>
              </a:rPr>
              <a:t>l'ottimizzazione della </a:t>
            </a:r>
            <a:r>
              <a:rPr lang="it-IT" sz="2400" b="1" err="1">
                <a:solidFill>
                  <a:srgbClr val="000000"/>
                </a:solidFill>
                <a:latin typeface="Roboto" panose="02000000000000000000" pitchFamily="2" charset="0"/>
              </a:rPr>
              <a:t>customer</a:t>
            </a:r>
            <a:r>
              <a:rPr lang="it-IT" sz="2400" b="1">
                <a:solidFill>
                  <a:srgbClr val="000000"/>
                </a:solidFill>
                <a:latin typeface="Roboto" panose="02000000000000000000" pitchFamily="2" charset="0"/>
              </a:rPr>
              <a:t> </a:t>
            </a:r>
            <a:r>
              <a:rPr lang="it-IT" sz="2400" b="1" err="1">
                <a:solidFill>
                  <a:srgbClr val="000000"/>
                </a:solidFill>
                <a:latin typeface="Roboto" panose="02000000000000000000" pitchFamily="2" charset="0"/>
              </a:rPr>
              <a:t>experience</a:t>
            </a:r>
            <a:r>
              <a:rPr lang="it-IT" sz="2400" b="1">
                <a:solidFill>
                  <a:srgbClr val="000000"/>
                </a:solidFill>
                <a:latin typeface="Roboto" panose="02000000000000000000" pitchFamily="2" charset="0"/>
              </a:rPr>
              <a:t>, la flessibilità operativa e l'innovazione</a:t>
            </a:r>
            <a:r>
              <a:rPr lang="it-IT" sz="2400">
                <a:solidFill>
                  <a:srgbClr val="000000"/>
                </a:solidFill>
                <a:latin typeface="Roboto" panose="02000000000000000000" pitchFamily="2" charset="0"/>
              </a:rPr>
              <a:t> sono i tre principali driver della trasformazione digitale, insieme allo sviluppo di </a:t>
            </a:r>
            <a:r>
              <a:rPr lang="it-IT" sz="2400" b="1">
                <a:solidFill>
                  <a:srgbClr val="000000"/>
                </a:solidFill>
                <a:latin typeface="Roboto" panose="02000000000000000000" pitchFamily="2" charset="0"/>
              </a:rPr>
              <a:t>nuove fonti di reddito ed ecosistemi di valore basati sull'informazione</a:t>
            </a:r>
            <a:r>
              <a:rPr lang="it-IT" sz="2400">
                <a:solidFill>
                  <a:srgbClr val="000000"/>
                </a:solidFill>
                <a:latin typeface="Roboto" panose="02000000000000000000" pitchFamily="2" charset="0"/>
              </a:rPr>
              <a:t>, che portano a trasformazioni del modello di business e nuove forme di processi digitali.»</a:t>
            </a:r>
          </a:p>
          <a:p>
            <a:pPr>
              <a:lnSpc>
                <a:spcPct val="200000"/>
              </a:lnSpc>
            </a:pPr>
            <a:endParaRPr lang="it-IT" sz="1200">
              <a:solidFill>
                <a:srgbClr val="000000"/>
              </a:solidFill>
              <a:latin typeface="Roboto" panose="02000000000000000000" pitchFamily="2" charset="0"/>
            </a:endParaRPr>
          </a:p>
          <a:p>
            <a:pPr>
              <a:lnSpc>
                <a:spcPct val="200000"/>
              </a:lnSpc>
            </a:pPr>
            <a:r>
              <a:rPr lang="it-IT" sz="1200" i="1">
                <a:solidFill>
                  <a:srgbClr val="000000"/>
                </a:solidFill>
                <a:latin typeface="Roboto" panose="02000000000000000000" pitchFamily="2" charset="0"/>
              </a:rPr>
              <a:t>Da Digital-leaders.it «Cos’è la trasformazione digitale» - 2019</a:t>
            </a:r>
          </a:p>
        </p:txBody>
      </p:sp>
    </p:spTree>
    <p:extLst>
      <p:ext uri="{BB962C8B-B14F-4D97-AF65-F5344CB8AC3E}">
        <p14:creationId xmlns:p14="http://schemas.microsoft.com/office/powerpoint/2010/main" val="3401991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ggetto 4" hidden="1">
            <a:extLst>
              <a:ext uri="{FF2B5EF4-FFF2-40B4-BE49-F238E27FC236}">
                <a16:creationId xmlns:a16="http://schemas.microsoft.com/office/drawing/2014/main" id="{B5E182EB-E066-4974-ACDB-BB530F4A1AF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24631434"/>
              </p:ext>
            </p:extLst>
          </p:nvPr>
        </p:nvGraphicFramePr>
        <p:xfrm>
          <a:off x="794" y="1240"/>
          <a:ext cx="794" cy="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415" imgH="416" progId="TCLayout.ActiveDocument.1">
                  <p:embed/>
                </p:oleObj>
              </mc:Choice>
              <mc:Fallback>
                <p:oleObj name="Diapositiva think-cell" r:id="rId3" imgW="415" imgH="416" progId="TCLayout.ActiveDocument.1">
                  <p:embed/>
                  <p:pic>
                    <p:nvPicPr>
                      <p:cNvPr id="5" name="Oggetto 4" hidden="1">
                        <a:extLst>
                          <a:ext uri="{FF2B5EF4-FFF2-40B4-BE49-F238E27FC236}">
                            <a16:creationId xmlns:a16="http://schemas.microsoft.com/office/drawing/2014/main" id="{B5E182EB-E066-4974-ACDB-BB530F4A1A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4" y="1240"/>
                        <a:ext cx="794" cy="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700" name="Picture 4">
            <a:extLst>
              <a:ext uri="{FF2B5EF4-FFF2-40B4-BE49-F238E27FC236}">
                <a16:creationId xmlns:a16="http://schemas.microsoft.com/office/drawing/2014/main" id="{BC783D27-C63E-428A-B099-83BA6F2CB3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623862"/>
            <a:ext cx="12190412" cy="812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B75C1750-192C-4210-A1A6-2B242DE80716}"/>
              </a:ext>
            </a:extLst>
          </p:cNvPr>
          <p:cNvSpPr/>
          <p:nvPr/>
        </p:nvSpPr>
        <p:spPr>
          <a:xfrm>
            <a:off x="997316" y="3907284"/>
            <a:ext cx="10195781" cy="2094346"/>
          </a:xfrm>
          <a:prstGeom prst="roundRect">
            <a:avLst/>
          </a:prstGeom>
          <a:solidFill>
            <a:schemeClr val="bg1"/>
          </a:solidFill>
          <a:ln w="762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ACC6B4A3-D729-9306-D853-2C49E8C0E86E}"/>
              </a:ext>
            </a:extLst>
          </p:cNvPr>
          <p:cNvSpPr txBox="1"/>
          <p:nvPr/>
        </p:nvSpPr>
        <p:spPr>
          <a:xfrm>
            <a:off x="2064773" y="4231310"/>
            <a:ext cx="10264877" cy="14462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it-IT" sz="4399" b="1" i="0" u="none" strike="noStrike" kern="1200" cap="none" spc="0" normalizeH="0" baseline="0" noProof="0">
                <a:ln>
                  <a:noFill/>
                </a:ln>
                <a:solidFill>
                  <a:srgbClr val="E72D7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Quali CONSAPEVOLEZZE hanno </a:t>
            </a:r>
            <a:br>
              <a:rPr kumimoji="0" lang="it-IT" sz="4399" b="1" i="0" u="none" strike="noStrike" kern="1200" cap="none" spc="0" normalizeH="0" baseline="0" noProof="0">
                <a:ln>
                  <a:noFill/>
                </a:ln>
                <a:solidFill>
                  <a:srgbClr val="E72D7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</a:br>
            <a:r>
              <a:rPr kumimoji="0" lang="it-IT" sz="4399" b="1" i="0" u="none" strike="noStrike" kern="1200" cap="none" spc="0" normalizeH="0" baseline="0" noProof="0">
                <a:ln>
                  <a:noFill/>
                </a:ln>
                <a:solidFill>
                  <a:srgbClr val="E72D7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oggi i consulenti del lavoro?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9575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75BDDF-0351-DA0B-E167-ABC47A333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ggetto 5" hidden="1">
            <a:extLst>
              <a:ext uri="{FF2B5EF4-FFF2-40B4-BE49-F238E27FC236}">
                <a16:creationId xmlns:a16="http://schemas.microsoft.com/office/drawing/2014/main" id="{AA4A736B-A12C-60A6-68A5-629F60BD3D9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08272417"/>
              </p:ext>
            </p:extLst>
          </p:nvPr>
        </p:nvGraphicFramePr>
        <p:xfrm>
          <a:off x="794" y="1240"/>
          <a:ext cx="794" cy="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415" imgH="416" progId="TCLayout.ActiveDocument.1">
                  <p:embed/>
                </p:oleObj>
              </mc:Choice>
              <mc:Fallback>
                <p:oleObj name="Diapositiva think-cell" r:id="rId4" imgW="415" imgH="416" progId="TCLayout.ActiveDocument.1">
                  <p:embed/>
                  <p:pic>
                    <p:nvPicPr>
                      <p:cNvPr id="6" name="Oggetto 5" hidden="1">
                        <a:extLst>
                          <a:ext uri="{FF2B5EF4-FFF2-40B4-BE49-F238E27FC236}">
                            <a16:creationId xmlns:a16="http://schemas.microsoft.com/office/drawing/2014/main" id="{AA4A736B-A12C-60A6-68A5-629F60BD3D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4" y="1240"/>
                        <a:ext cx="794" cy="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>
            <a:extLst>
              <a:ext uri="{FF2B5EF4-FFF2-40B4-BE49-F238E27FC236}">
                <a16:creationId xmlns:a16="http://schemas.microsoft.com/office/drawing/2014/main" id="{7569035C-1A66-526E-9F66-92B644AB4E3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 vert="horz">
            <a:noAutofit/>
          </a:bodyPr>
          <a:lstStyle/>
          <a:p>
            <a:pPr algn="l"/>
            <a:r>
              <a:rPr lang="it-IT" sz="2800"/>
              <a:t>Quali sono le attuali esigenze degli studio?</a:t>
            </a:r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0985A43C-27E4-FB1D-C17F-B3A992345751}"/>
              </a:ext>
            </a:extLst>
          </p:cNvPr>
          <p:cNvSpPr/>
          <p:nvPr/>
        </p:nvSpPr>
        <p:spPr>
          <a:xfrm>
            <a:off x="1615063" y="2674253"/>
            <a:ext cx="1583794" cy="1583794"/>
          </a:xfrm>
          <a:prstGeom prst="ellipse">
            <a:avLst/>
          </a:prstGeom>
          <a:solidFill>
            <a:srgbClr val="1B9D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63%</a:t>
            </a:r>
            <a:endParaRPr lang="it-IT" sz="360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AF569247-4B0D-7B90-2817-DE99610D2C52}"/>
              </a:ext>
            </a:extLst>
          </p:cNvPr>
          <p:cNvSpPr txBox="1"/>
          <p:nvPr/>
        </p:nvSpPr>
        <p:spPr>
          <a:xfrm>
            <a:off x="353842" y="4605067"/>
            <a:ext cx="410623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Necessità di adottare </a:t>
            </a:r>
          </a:p>
          <a:p>
            <a:pPr algn="ctr"/>
            <a:r>
              <a:rPr lang="it-IT" sz="16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NUOVE MODALITÀ DI RELAZIONE </a:t>
            </a:r>
          </a:p>
          <a:p>
            <a:pPr algn="ctr"/>
            <a:r>
              <a:rPr lang="it-IT" sz="16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 I CLIENTI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384FF90F-14FE-E193-3955-E56FD8AF5053}"/>
              </a:ext>
            </a:extLst>
          </p:cNvPr>
          <p:cNvSpPr txBox="1"/>
          <p:nvPr/>
        </p:nvSpPr>
        <p:spPr>
          <a:xfrm>
            <a:off x="336137" y="1186521"/>
            <a:ext cx="4426628" cy="851297"/>
          </a:xfrm>
          <a:prstGeom prst="roundRect">
            <a:avLst/>
          </a:prstGeom>
          <a:solidFill>
            <a:srgbClr val="1B9DD9"/>
          </a:solidFill>
        </p:spPr>
        <p:txBody>
          <a:bodyPr wrap="square">
            <a:spAutoFit/>
          </a:bodyPr>
          <a:lstStyle/>
          <a:p>
            <a:pPr algn="ctr"/>
            <a:r>
              <a:rPr lang="it-IT" sz="2200" b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IMPATTO SULLA </a:t>
            </a:r>
          </a:p>
          <a:p>
            <a:pPr algn="ctr"/>
            <a:r>
              <a:rPr lang="it-IT" sz="2200" b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RELAZIONE CON I CLIENTI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33CAE182-19FB-B99F-BD35-494B44919726}"/>
              </a:ext>
            </a:extLst>
          </p:cNvPr>
          <p:cNvSpPr txBox="1"/>
          <p:nvPr/>
        </p:nvSpPr>
        <p:spPr>
          <a:xfrm>
            <a:off x="5459613" y="1190915"/>
            <a:ext cx="6411273" cy="851297"/>
          </a:xfrm>
          <a:prstGeom prst="roundRect">
            <a:avLst/>
          </a:prstGeom>
          <a:solidFill>
            <a:srgbClr val="002E54"/>
          </a:solidFill>
        </p:spPr>
        <p:txBody>
          <a:bodyPr wrap="square">
            <a:spAutoFit/>
          </a:bodyPr>
          <a:lstStyle>
            <a:defPPr>
              <a:defRPr lang="it-IT"/>
            </a:defPPr>
            <a:lvl1pPr algn="ctr">
              <a:defRPr sz="44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sz="22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VARIAZIONE NEI </a:t>
            </a:r>
          </a:p>
          <a:p>
            <a:r>
              <a:rPr lang="it-IT" sz="22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SERVIZI OFFERTI AI CLIENTI</a:t>
            </a:r>
          </a:p>
        </p:txBody>
      </p:sp>
      <p:grpSp>
        <p:nvGrpSpPr>
          <p:cNvPr id="49" name="Gruppo 48">
            <a:extLst>
              <a:ext uri="{FF2B5EF4-FFF2-40B4-BE49-F238E27FC236}">
                <a16:creationId xmlns:a16="http://schemas.microsoft.com/office/drawing/2014/main" id="{ADE8BA74-D3D2-8465-2727-D81A4FF9386B}"/>
              </a:ext>
            </a:extLst>
          </p:cNvPr>
          <p:cNvGrpSpPr/>
          <p:nvPr/>
        </p:nvGrpSpPr>
        <p:grpSpPr>
          <a:xfrm>
            <a:off x="5943229" y="2409021"/>
            <a:ext cx="5978400" cy="3729620"/>
            <a:chOff x="11968345" y="5425450"/>
            <a:chExt cx="11958356" cy="7460211"/>
          </a:xfrm>
        </p:grpSpPr>
        <p:pic>
          <p:nvPicPr>
            <p:cNvPr id="31" name="Immagine 30">
              <a:extLst>
                <a:ext uri="{FF2B5EF4-FFF2-40B4-BE49-F238E27FC236}">
                  <a16:creationId xmlns:a16="http://schemas.microsoft.com/office/drawing/2014/main" id="{630B7316-E896-BD44-2BA6-A52ABD4150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12613" r="4862"/>
            <a:stretch/>
          </p:blipFill>
          <p:spPr>
            <a:xfrm>
              <a:off x="12706031" y="5425450"/>
              <a:ext cx="5101362" cy="4984136"/>
            </a:xfrm>
            <a:prstGeom prst="rect">
              <a:avLst/>
            </a:prstGeom>
          </p:spPr>
        </p:pic>
        <p:sp>
          <p:nvSpPr>
            <p:cNvPr id="32" name="CasellaDiTesto 31">
              <a:extLst>
                <a:ext uri="{FF2B5EF4-FFF2-40B4-BE49-F238E27FC236}">
                  <a16:creationId xmlns:a16="http://schemas.microsoft.com/office/drawing/2014/main" id="{4287E693-5E2D-8D86-CCAE-E36AF39AF127}"/>
                </a:ext>
              </a:extLst>
            </p:cNvPr>
            <p:cNvSpPr txBox="1"/>
            <p:nvPr/>
          </p:nvSpPr>
          <p:spPr>
            <a:xfrm>
              <a:off x="18912209" y="5807472"/>
              <a:ext cx="4912991" cy="615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Introduzione di </a:t>
              </a:r>
              <a:r>
                <a:rPr lang="it-IT" sz="1400" b="1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nuovi servizi</a:t>
              </a:r>
            </a:p>
          </p:txBody>
        </p:sp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18FC44B3-65E0-AB49-6544-249C42BC9BAB}"/>
                </a:ext>
              </a:extLst>
            </p:cNvPr>
            <p:cNvSpPr txBox="1"/>
            <p:nvPr/>
          </p:nvSpPr>
          <p:spPr>
            <a:xfrm>
              <a:off x="19329939" y="9022863"/>
              <a:ext cx="4596762" cy="1477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Introduzione di </a:t>
              </a:r>
              <a:r>
                <a:rPr lang="it-IT" sz="1400" b="1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nuove tecnologie </a:t>
              </a:r>
              <a:r>
                <a:rPr lang="it-IT" sz="140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per modificare i servizi già erogati</a:t>
              </a:r>
            </a:p>
          </p:txBody>
        </p:sp>
        <p:sp>
          <p:nvSpPr>
            <p:cNvPr id="34" name="CasellaDiTesto 33">
              <a:extLst>
                <a:ext uri="{FF2B5EF4-FFF2-40B4-BE49-F238E27FC236}">
                  <a16:creationId xmlns:a16="http://schemas.microsoft.com/office/drawing/2014/main" id="{CF5CE811-A961-7B81-FBC3-8514A1CB3EAA}"/>
                </a:ext>
              </a:extLst>
            </p:cNvPr>
            <p:cNvSpPr txBox="1"/>
            <p:nvPr/>
          </p:nvSpPr>
          <p:spPr>
            <a:xfrm>
              <a:off x="18275572" y="11610584"/>
              <a:ext cx="3783960" cy="104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Outsourcing di alcuni servizi</a:t>
              </a:r>
            </a:p>
          </p:txBody>
        </p:sp>
        <p:sp>
          <p:nvSpPr>
            <p:cNvPr id="35" name="CasellaDiTesto 34">
              <a:extLst>
                <a:ext uri="{FF2B5EF4-FFF2-40B4-BE49-F238E27FC236}">
                  <a16:creationId xmlns:a16="http://schemas.microsoft.com/office/drawing/2014/main" id="{DD564CFD-CA2E-7DFA-8C77-531EAFD9E25C}"/>
                </a:ext>
              </a:extLst>
            </p:cNvPr>
            <p:cNvSpPr txBox="1"/>
            <p:nvPr/>
          </p:nvSpPr>
          <p:spPr>
            <a:xfrm>
              <a:off x="11968345" y="11408141"/>
              <a:ext cx="3783960" cy="1477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Nessun cambiamento sostanziale</a:t>
              </a:r>
            </a:p>
          </p:txBody>
        </p:sp>
        <p:cxnSp>
          <p:nvCxnSpPr>
            <p:cNvPr id="37" name="Connettore diritto 36">
              <a:extLst>
                <a:ext uri="{FF2B5EF4-FFF2-40B4-BE49-F238E27FC236}">
                  <a16:creationId xmlns:a16="http://schemas.microsoft.com/office/drawing/2014/main" id="{6335C7C9-C4A1-DC2D-D8E8-3D9C4320E7A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731418" y="6271007"/>
              <a:ext cx="1180791" cy="16158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ttore diritto 38">
              <a:extLst>
                <a:ext uri="{FF2B5EF4-FFF2-40B4-BE49-F238E27FC236}">
                  <a16:creationId xmlns:a16="http://schemas.microsoft.com/office/drawing/2014/main" id="{6B08B2DC-F542-C995-8537-A57523D2B2A6}"/>
                </a:ext>
              </a:extLst>
            </p:cNvPr>
            <p:cNvCxnSpPr>
              <a:cxnSpLocks/>
            </p:cNvCxnSpPr>
            <p:nvPr/>
          </p:nvCxnSpPr>
          <p:spPr>
            <a:xfrm>
              <a:off x="17607004" y="9280532"/>
              <a:ext cx="1389114" cy="543940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ttore diritto 40">
              <a:extLst>
                <a:ext uri="{FF2B5EF4-FFF2-40B4-BE49-F238E27FC236}">
                  <a16:creationId xmlns:a16="http://schemas.microsoft.com/office/drawing/2014/main" id="{F7A56211-C081-481D-8933-9A75B3077DDC}"/>
                </a:ext>
              </a:extLst>
            </p:cNvPr>
            <p:cNvCxnSpPr>
              <a:cxnSpLocks/>
            </p:cNvCxnSpPr>
            <p:nvPr/>
          </p:nvCxnSpPr>
          <p:spPr>
            <a:xfrm>
              <a:off x="16764000" y="10190207"/>
              <a:ext cx="1528079" cy="1465841"/>
            </a:xfrm>
            <a:prstGeom prst="line">
              <a:avLst/>
            </a:prstGeom>
            <a:ln w="28575">
              <a:solidFill>
                <a:srgbClr val="49BE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ttore diritto 42">
              <a:extLst>
                <a:ext uri="{FF2B5EF4-FFF2-40B4-BE49-F238E27FC236}">
                  <a16:creationId xmlns:a16="http://schemas.microsoft.com/office/drawing/2014/main" id="{A741371A-8D2D-0484-41E6-3B94051A189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001722" y="9818113"/>
              <a:ext cx="477733" cy="1338704"/>
            </a:xfrm>
            <a:prstGeom prst="line">
              <a:avLst/>
            </a:prstGeom>
            <a:ln w="28575">
              <a:solidFill>
                <a:srgbClr val="FF65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CasellaDiTesto 57">
            <a:extLst>
              <a:ext uri="{FF2B5EF4-FFF2-40B4-BE49-F238E27FC236}">
                <a16:creationId xmlns:a16="http://schemas.microsoft.com/office/drawing/2014/main" id="{0A45CB20-4A58-D8B1-EB24-00D7D439BD7E}"/>
              </a:ext>
            </a:extLst>
          </p:cNvPr>
          <p:cNvSpPr txBox="1"/>
          <p:nvPr/>
        </p:nvSpPr>
        <p:spPr>
          <a:xfrm>
            <a:off x="161380" y="6566783"/>
            <a:ext cx="1067679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Fonte: Osservatorio Professionisti e Innovazione Digitale del Politecnico di Milano - 2022</a:t>
            </a:r>
          </a:p>
        </p:txBody>
      </p:sp>
    </p:spTree>
    <p:extLst>
      <p:ext uri="{BB962C8B-B14F-4D97-AF65-F5344CB8AC3E}">
        <p14:creationId xmlns:p14="http://schemas.microsoft.com/office/powerpoint/2010/main" val="122272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7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7AC7F-F3BA-E592-4E0A-0A9581A1E9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62861E6-9088-6150-EFAA-D67396137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4BDCC8B-AD5C-BFB3-748E-5B67F1C2C5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"/>
            <a:ext cx="12196629" cy="6854505"/>
          </a:xfrm>
          <a:prstGeom prst="rect">
            <a:avLst/>
          </a:prstGeom>
        </p:spPr>
      </p:pic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177C8FB3-83FD-CE6A-C824-9255F933C40D}"/>
              </a:ext>
            </a:extLst>
          </p:cNvPr>
          <p:cNvSpPr/>
          <p:nvPr/>
        </p:nvSpPr>
        <p:spPr>
          <a:xfrm>
            <a:off x="997316" y="3907284"/>
            <a:ext cx="10195781" cy="2094346"/>
          </a:xfrm>
          <a:prstGeom prst="roundRect">
            <a:avLst/>
          </a:prstGeom>
          <a:solidFill>
            <a:schemeClr val="bg1"/>
          </a:solidFill>
          <a:ln w="762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/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29271C86-D05B-44CD-50C1-3324C9D96AFD}"/>
              </a:ext>
            </a:extLst>
          </p:cNvPr>
          <p:cNvSpPr txBox="1">
            <a:spLocks/>
          </p:cNvSpPr>
          <p:nvPr/>
        </p:nvSpPr>
        <p:spPr>
          <a:xfrm>
            <a:off x="1369440" y="4291762"/>
            <a:ext cx="9823657" cy="1325390"/>
          </a:xfrm>
          <a:prstGeom prst="rect">
            <a:avLst/>
          </a:prstGeom>
        </p:spPr>
        <p:txBody>
          <a:bodyPr vert="horz" lIns="45714" tIns="22857" rIns="45714" bIns="22857" rtlCol="0" anchor="ctr">
            <a:normAutofit fontScale="97500"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b="1" kern="1200">
                <a:solidFill>
                  <a:srgbClr val="0095D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sz="4399">
                <a:solidFill>
                  <a:srgbClr val="E72D7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Come stanno cambiando le esigenze delle aziende e il mercato HR TECH?</a:t>
            </a:r>
          </a:p>
        </p:txBody>
      </p:sp>
    </p:spTree>
    <p:extLst>
      <p:ext uri="{BB962C8B-B14F-4D97-AF65-F5344CB8AC3E}">
        <p14:creationId xmlns:p14="http://schemas.microsoft.com/office/powerpoint/2010/main" val="36071280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yEvr0jJR1S6wKgIUBjQn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yEvr0jJR1S6wKgIUBjQnw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09QpeAQ2NSU0NteIOfAZ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AGINA INTERN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9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iapositiva vuot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MASTER 2022 TS">
  <a:themeElements>
    <a:clrScheme name="TS palett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34290"/>
      </a:accent1>
      <a:accent2>
        <a:srgbClr val="1B62AB"/>
      </a:accent2>
      <a:accent3>
        <a:srgbClr val="149DD9"/>
      </a:accent3>
      <a:accent4>
        <a:srgbClr val="6FBFEA"/>
      </a:accent4>
      <a:accent5>
        <a:srgbClr val="F7B032"/>
      </a:accent5>
      <a:accent6>
        <a:srgbClr val="EB6849"/>
      </a:accent6>
      <a:hlink>
        <a:srgbClr val="E62E71"/>
      </a:hlink>
      <a:folHlink>
        <a:srgbClr val="BF0B6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ster TeamSystem 2023_MAGENTA" id="{CA3143F6-CF51-A848-AC20-97DF537B4646}" vid="{1759E082-9C92-C34B-94D0-97FC673D0BEC}"/>
    </a:ext>
  </a:extLst>
</a:theme>
</file>

<file path=ppt/theme/theme5.xml><?xml version="1.0" encoding="utf-8"?>
<a:theme xmlns:a="http://schemas.openxmlformats.org/drawingml/2006/main" name="1_MASTER 2022 TS">
  <a:themeElements>
    <a:clrScheme name="TS palett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34290"/>
      </a:accent1>
      <a:accent2>
        <a:srgbClr val="1B62AB"/>
      </a:accent2>
      <a:accent3>
        <a:srgbClr val="149DD9"/>
      </a:accent3>
      <a:accent4>
        <a:srgbClr val="6FBFEA"/>
      </a:accent4>
      <a:accent5>
        <a:srgbClr val="F7B032"/>
      </a:accent5>
      <a:accent6>
        <a:srgbClr val="EB6849"/>
      </a:accent6>
      <a:hlink>
        <a:srgbClr val="E62E71"/>
      </a:hlink>
      <a:folHlink>
        <a:srgbClr val="BF0B6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ster TeamSystem 2023_CIANO" id="{F2F7B597-6E43-5B48-99A3-C09BAF985915}" vid="{D94EEE9B-0DD1-984F-BDB8-5A26DB540F4A}"/>
    </a:ext>
  </a:extLst>
</a:theme>
</file>

<file path=ppt/theme/theme6.xml><?xml version="1.0" encoding="utf-8"?>
<a:theme xmlns:a="http://schemas.openxmlformats.org/drawingml/2006/main" name="2_MASTER 2022 TS">
  <a:themeElements>
    <a:clrScheme name="TS palett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34290"/>
      </a:accent1>
      <a:accent2>
        <a:srgbClr val="1B62AB"/>
      </a:accent2>
      <a:accent3>
        <a:srgbClr val="149DD9"/>
      </a:accent3>
      <a:accent4>
        <a:srgbClr val="6FBFEA"/>
      </a:accent4>
      <a:accent5>
        <a:srgbClr val="F7B032"/>
      </a:accent5>
      <a:accent6>
        <a:srgbClr val="EB6849"/>
      </a:accent6>
      <a:hlink>
        <a:srgbClr val="E62E71"/>
      </a:hlink>
      <a:folHlink>
        <a:srgbClr val="BF0B6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ster TeamSystem 2023_CIANO" id="{F2F7B597-6E43-5B48-99A3-C09BAF985915}" vid="{D94EEE9B-0DD1-984F-BDB8-5A26DB540F4A}"/>
    </a:ext>
  </a:extLst>
</a:theme>
</file>

<file path=ppt/theme/theme7.xml><?xml version="1.0" encoding="utf-8"?>
<a:theme xmlns:a="http://schemas.openxmlformats.org/drawingml/2006/main" name="3_MASTER 2022 TS">
  <a:themeElements>
    <a:clrScheme name="TS palett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34290"/>
      </a:accent1>
      <a:accent2>
        <a:srgbClr val="1B62AB"/>
      </a:accent2>
      <a:accent3>
        <a:srgbClr val="149DD9"/>
      </a:accent3>
      <a:accent4>
        <a:srgbClr val="6FBFEA"/>
      </a:accent4>
      <a:accent5>
        <a:srgbClr val="F7B032"/>
      </a:accent5>
      <a:accent6>
        <a:srgbClr val="EB6849"/>
      </a:accent6>
      <a:hlink>
        <a:srgbClr val="E62E71"/>
      </a:hlink>
      <a:folHlink>
        <a:srgbClr val="BF0B6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ster TeamSystem 2023_prova" id="{5B7F8C0F-6C64-DB4A-9C7C-4332453B1FA4}" vid="{49DCC26A-F6F0-3645-B075-67CD1AA7E65F}"/>
    </a:ext>
  </a:extLst>
</a:theme>
</file>

<file path=ppt/theme/theme8.xml><?xml version="1.0" encoding="utf-8"?>
<a:theme xmlns:a="http://schemas.openxmlformats.org/drawingml/2006/main" name="2_Tema di Office">
  <a:themeElements>
    <a:clrScheme name="Tema di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B991CAF9D30A540A781AC77190F8CFF" ma:contentTypeVersion="14" ma:contentTypeDescription="Creare un nuovo documento." ma:contentTypeScope="" ma:versionID="b8d4fb294cb9a7b14a182598c789dc9c">
  <xsd:schema xmlns:xsd="http://www.w3.org/2001/XMLSchema" xmlns:xs="http://www.w3.org/2001/XMLSchema" xmlns:p="http://schemas.microsoft.com/office/2006/metadata/properties" xmlns:ns3="ca4815a5-2a2c-4b30-a2d3-c6ed936a2c4f" xmlns:ns4="70253d98-a874-4478-8a8c-5883cec23e67" targetNamespace="http://schemas.microsoft.com/office/2006/metadata/properties" ma:root="true" ma:fieldsID="49d763479604949feb8e8b35e6739cdd" ns3:_="" ns4:_="">
    <xsd:import namespace="ca4815a5-2a2c-4b30-a2d3-c6ed936a2c4f"/>
    <xsd:import namespace="70253d98-a874-4478-8a8c-5883cec23e67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4815a5-2a2c-4b30-a2d3-c6ed936a2c4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ash suggerimento condivisione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253d98-a874-4478-8a8c-5883cec23e6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30B4CC0-3307-466F-9449-DEFEC5C62F90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elements/1.1/"/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70253d98-a874-4478-8a8c-5883cec23e67"/>
    <ds:schemaRef ds:uri="ca4815a5-2a2c-4b30-a2d3-c6ed936a2c4f"/>
  </ds:schemaRefs>
</ds:datastoreItem>
</file>

<file path=customXml/itemProps2.xml><?xml version="1.0" encoding="utf-8"?>
<ds:datastoreItem xmlns:ds="http://schemas.openxmlformats.org/officeDocument/2006/customXml" ds:itemID="{9B1D87D1-5E64-4755-AEF4-7E3FCF00820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B2362B-3926-4402-ADBE-E9BC85D6CE6F}">
  <ds:schemaRefs>
    <ds:schemaRef ds:uri="70253d98-a874-4478-8a8c-5883cec23e67"/>
    <ds:schemaRef ds:uri="ca4815a5-2a2c-4b30-a2d3-c6ed936a2c4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1036</TotalTime>
  <Words>2439</Words>
  <Application>Microsoft Macintosh PowerPoint</Application>
  <PresentationFormat>Widescreen</PresentationFormat>
  <Paragraphs>321</Paragraphs>
  <Slides>25</Slides>
  <Notes>19</Notes>
  <HiddenSlides>2</HiddenSlides>
  <MMClips>0</MMClips>
  <ScaleCrop>false</ScaleCrop>
  <HeadingPairs>
    <vt:vector size="8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8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25</vt:i4>
      </vt:variant>
    </vt:vector>
  </HeadingPairs>
  <TitlesOfParts>
    <vt:vector size="44" baseType="lpstr">
      <vt:lpstr>Aptos</vt:lpstr>
      <vt:lpstr>Arial</vt:lpstr>
      <vt:lpstr>Avenir LT Std 45 Book</vt:lpstr>
      <vt:lpstr>Calibri</vt:lpstr>
      <vt:lpstr>LFT Etica</vt:lpstr>
      <vt:lpstr>Montserrat</vt:lpstr>
      <vt:lpstr>Montserrat ExtraBold</vt:lpstr>
      <vt:lpstr>Montserrat Medium</vt:lpstr>
      <vt:lpstr>Roboto</vt:lpstr>
      <vt:lpstr>Wingdings</vt:lpstr>
      <vt:lpstr>PAGINA INTERNA</vt:lpstr>
      <vt:lpstr>9_Personalizza struttura</vt:lpstr>
      <vt:lpstr>Diapositiva vuota</vt:lpstr>
      <vt:lpstr>MASTER 2022 TS</vt:lpstr>
      <vt:lpstr>1_MASTER 2022 TS</vt:lpstr>
      <vt:lpstr>2_MASTER 2022 TS</vt:lpstr>
      <vt:lpstr>3_MASTER 2022 TS</vt:lpstr>
      <vt:lpstr>2_Tema di Office</vt:lpstr>
      <vt:lpstr>Diapositiva think-cell</vt:lpstr>
      <vt:lpstr>Digitalizzazione e AI: come cambia la professione del consulente del lavoro </vt:lpstr>
      <vt:lpstr>Trasformazione Digitale </vt:lpstr>
      <vt:lpstr>Elementi essenziali di un nuovo approccio al lavoro </vt:lpstr>
      <vt:lpstr>Presentazione standard di PowerPoint</vt:lpstr>
      <vt:lpstr>Presentazione standard di PowerPoint</vt:lpstr>
      <vt:lpstr>In sintesi…</vt:lpstr>
      <vt:lpstr>Presentazione standard di PowerPoint</vt:lpstr>
      <vt:lpstr>Quali sono le attuali esigenze degli studio?</vt:lpstr>
      <vt:lpstr>Presentazione standard di PowerPoint</vt:lpstr>
      <vt:lpstr>Trend di Settore</vt:lpstr>
      <vt:lpstr>Trend di settore</vt:lpstr>
      <vt:lpstr>Trend di settore</vt:lpstr>
      <vt:lpstr>Presentazione standard di PowerPoint</vt:lpstr>
      <vt:lpstr>La trasformazione digitale ed evoluzione del Consulente del Lavoro</vt:lpstr>
      <vt:lpstr>Situazione attuale CDL</vt:lpstr>
      <vt:lpstr>Cosa si può trasformare digitalmente</vt:lpstr>
      <vt:lpstr>Dialogo digitale tra gli attori coinvolti</vt:lpstr>
      <vt:lpstr>Nuovo rapporto CdL - Cliente</vt:lpstr>
      <vt:lpstr>E con l’arrivo dell’AI cosa cambia?</vt:lpstr>
      <vt:lpstr>Presentazione standard di PowerPoint</vt:lpstr>
      <vt:lpstr>Presentazione standard di PowerPoint</vt:lpstr>
      <vt:lpstr>Presentazione standard di PowerPoint</vt:lpstr>
      <vt:lpstr>Assistenti digitali avanzati</vt:lpstr>
      <vt:lpstr>Business intelligence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Paolo Cappi</dc:creator>
  <cp:lastModifiedBy>Christian Pedergnana</cp:lastModifiedBy>
  <cp:revision>5</cp:revision>
  <dcterms:created xsi:type="dcterms:W3CDTF">2022-05-18T12:57:05Z</dcterms:created>
  <dcterms:modified xsi:type="dcterms:W3CDTF">2025-10-16T11:09:51Z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0x0101004B991CAF9D30A540A781AC77190F8CFF</vt:lpwstr>
  </property>
</Properties>
</file>